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Relationship Id="rId27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Relationship Id="rId22" Type="http://schemas.openxmlformats.org/officeDocument/2006/relationships/image" Target="../media/image235.png"/><Relationship Id="rId23" Type="http://schemas.openxmlformats.org/officeDocument/2006/relationships/image" Target="../media/image236.png"/><Relationship Id="rId24" Type="http://schemas.openxmlformats.org/officeDocument/2006/relationships/image" Target="../media/image237.png"/><Relationship Id="rId25" Type="http://schemas.openxmlformats.org/officeDocument/2006/relationships/image" Target="../media/image238.png"/><Relationship Id="rId26" Type="http://schemas.openxmlformats.org/officeDocument/2006/relationships/image" Target="../media/image239.png"/><Relationship Id="rId27" Type="http://schemas.openxmlformats.org/officeDocument/2006/relationships/image" Target="../media/image240.png"/><Relationship Id="rId28" Type="http://schemas.openxmlformats.org/officeDocument/2006/relationships/image" Target="../media/image241.png"/><Relationship Id="rId29" Type="http://schemas.openxmlformats.org/officeDocument/2006/relationships/image" Target="../media/image242.png"/><Relationship Id="rId30" Type="http://schemas.openxmlformats.org/officeDocument/2006/relationships/image" Target="../media/image243.png"/><Relationship Id="rId31" Type="http://schemas.openxmlformats.org/officeDocument/2006/relationships/image" Target="../media/image244.png"/><Relationship Id="rId32" Type="http://schemas.openxmlformats.org/officeDocument/2006/relationships/image" Target="../media/image245.png"/><Relationship Id="rId33" Type="http://schemas.openxmlformats.org/officeDocument/2006/relationships/image" Target="../media/image246.png"/><Relationship Id="rId34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Relationship Id="rId25" Type="http://schemas.openxmlformats.org/officeDocument/2006/relationships/image" Target="../media/image271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Relationship Id="rId29" Type="http://schemas.openxmlformats.org/officeDocument/2006/relationships/image" Target="../media/image275.png"/><Relationship Id="rId30" Type="http://schemas.openxmlformats.org/officeDocument/2006/relationships/image" Target="../media/image276.png"/><Relationship Id="rId31" Type="http://schemas.openxmlformats.org/officeDocument/2006/relationships/image" Target="../media/image277.png"/><Relationship Id="rId32" Type="http://schemas.openxmlformats.org/officeDocument/2006/relationships/image" Target="../media/image278.png"/><Relationship Id="rId33" Type="http://schemas.openxmlformats.org/officeDocument/2006/relationships/image" Target="../media/image279.png"/><Relationship Id="rId34" Type="http://schemas.openxmlformats.org/officeDocument/2006/relationships/image" Target="../media/image280.png"/><Relationship Id="rId35" Type="http://schemas.openxmlformats.org/officeDocument/2006/relationships/image" Target="../media/image281.png"/><Relationship Id="rId36" Type="http://schemas.openxmlformats.org/officeDocument/2006/relationships/image" Target="../media/image282.png"/><Relationship Id="rId37" Type="http://schemas.openxmlformats.org/officeDocument/2006/relationships/image" Target="../media/image283.png"/><Relationship Id="rId38" Type="http://schemas.openxmlformats.org/officeDocument/2006/relationships/image" Target="../media/image284.png"/><Relationship Id="rId39" Type="http://schemas.openxmlformats.org/officeDocument/2006/relationships/image" Target="../media/image285.png"/><Relationship Id="rId40" Type="http://schemas.openxmlformats.org/officeDocument/2006/relationships/image" Target="../media/image286.png"/><Relationship Id="rId41" Type="http://schemas.openxmlformats.org/officeDocument/2006/relationships/image" Target="../media/image287.png"/><Relationship Id="rId42" Type="http://schemas.openxmlformats.org/officeDocument/2006/relationships/image" Target="../media/image288.png"/><Relationship Id="rId43" Type="http://schemas.openxmlformats.org/officeDocument/2006/relationships/image" Target="../media/image289.png"/><Relationship Id="rId44" Type="http://schemas.openxmlformats.org/officeDocument/2006/relationships/image" Target="../media/image290.png"/><Relationship Id="rId45" Type="http://schemas.openxmlformats.org/officeDocument/2006/relationships/image" Target="../media/image2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Relationship Id="rId25" Type="http://schemas.openxmlformats.org/officeDocument/2006/relationships/image" Target="../media/image315.png"/><Relationship Id="rId26" Type="http://schemas.openxmlformats.org/officeDocument/2006/relationships/image" Target="../media/image316.png"/><Relationship Id="rId27" Type="http://schemas.openxmlformats.org/officeDocument/2006/relationships/image" Target="../media/image317.png"/><Relationship Id="rId28" Type="http://schemas.openxmlformats.org/officeDocument/2006/relationships/image" Target="../media/image318.png"/><Relationship Id="rId29" Type="http://schemas.openxmlformats.org/officeDocument/2006/relationships/image" Target="../media/image319.png"/><Relationship Id="rId30" Type="http://schemas.openxmlformats.org/officeDocument/2006/relationships/image" Target="../media/image3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348.png"/><Relationship Id="rId30" Type="http://schemas.openxmlformats.org/officeDocument/2006/relationships/image" Target="../media/image349.png"/><Relationship Id="rId31" Type="http://schemas.openxmlformats.org/officeDocument/2006/relationships/image" Target="../media/image350.png"/><Relationship Id="rId32" Type="http://schemas.openxmlformats.org/officeDocument/2006/relationships/image" Target="../media/image351.png"/><Relationship Id="rId33" Type="http://schemas.openxmlformats.org/officeDocument/2006/relationships/image" Target="../media/image352.png"/><Relationship Id="rId34" Type="http://schemas.openxmlformats.org/officeDocument/2006/relationships/image" Target="../media/image353.png"/><Relationship Id="rId35" Type="http://schemas.openxmlformats.org/officeDocument/2006/relationships/image" Target="../media/image354.png"/><Relationship Id="rId36" Type="http://schemas.openxmlformats.org/officeDocument/2006/relationships/image" Target="../media/image355.png"/><Relationship Id="rId37" Type="http://schemas.openxmlformats.org/officeDocument/2006/relationships/image" Target="../media/image356.png"/><Relationship Id="rId38" Type="http://schemas.openxmlformats.org/officeDocument/2006/relationships/image" Target="../media/image357.png"/><Relationship Id="rId39" Type="http://schemas.openxmlformats.org/officeDocument/2006/relationships/image" Target="../media/image358.png"/><Relationship Id="rId40" Type="http://schemas.openxmlformats.org/officeDocument/2006/relationships/image" Target="../media/image359.png"/><Relationship Id="rId41" Type="http://schemas.openxmlformats.org/officeDocument/2006/relationships/image" Target="../media/image360.png"/><Relationship Id="rId42" Type="http://schemas.openxmlformats.org/officeDocument/2006/relationships/image" Target="../media/image361.png"/><Relationship Id="rId43" Type="http://schemas.openxmlformats.org/officeDocument/2006/relationships/image" Target="../media/image362.png"/><Relationship Id="rId44" Type="http://schemas.openxmlformats.org/officeDocument/2006/relationships/image" Target="../media/image36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7" Type="http://schemas.openxmlformats.org/officeDocument/2006/relationships/image" Target="../media/image379.png"/><Relationship Id="rId18" Type="http://schemas.openxmlformats.org/officeDocument/2006/relationships/image" Target="../media/image380.png"/><Relationship Id="rId19" Type="http://schemas.openxmlformats.org/officeDocument/2006/relationships/image" Target="../media/image381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24" Type="http://schemas.openxmlformats.org/officeDocument/2006/relationships/image" Target="../media/image386.png"/><Relationship Id="rId25" Type="http://schemas.openxmlformats.org/officeDocument/2006/relationships/image" Target="../media/image387.png"/><Relationship Id="rId26" Type="http://schemas.openxmlformats.org/officeDocument/2006/relationships/image" Target="../media/image388.png"/><Relationship Id="rId27" Type="http://schemas.openxmlformats.org/officeDocument/2006/relationships/image" Target="../media/image389.png"/><Relationship Id="rId28" Type="http://schemas.openxmlformats.org/officeDocument/2006/relationships/image" Target="../media/image390.png"/><Relationship Id="rId29" Type="http://schemas.openxmlformats.org/officeDocument/2006/relationships/image" Target="../media/image391.png"/><Relationship Id="rId30" Type="http://schemas.openxmlformats.org/officeDocument/2006/relationships/image" Target="../media/image392.png"/><Relationship Id="rId31" Type="http://schemas.openxmlformats.org/officeDocument/2006/relationships/image" Target="../media/image393.png"/><Relationship Id="rId32" Type="http://schemas.openxmlformats.org/officeDocument/2006/relationships/image" Target="../media/image394.png"/><Relationship Id="rId33" Type="http://schemas.openxmlformats.org/officeDocument/2006/relationships/image" Target="../media/image395.png"/><Relationship Id="rId34" Type="http://schemas.openxmlformats.org/officeDocument/2006/relationships/image" Target="../media/image396.png"/><Relationship Id="rId35" Type="http://schemas.openxmlformats.org/officeDocument/2006/relationships/image" Target="../media/image397.png"/><Relationship Id="rId36" Type="http://schemas.openxmlformats.org/officeDocument/2006/relationships/image" Target="../media/image398.png"/><Relationship Id="rId37" Type="http://schemas.openxmlformats.org/officeDocument/2006/relationships/image" Target="../media/image399.png"/><Relationship Id="rId38" Type="http://schemas.openxmlformats.org/officeDocument/2006/relationships/image" Target="../media/image400.png"/><Relationship Id="rId39" Type="http://schemas.openxmlformats.org/officeDocument/2006/relationships/image" Target="../media/image401.png"/><Relationship Id="rId40" Type="http://schemas.openxmlformats.org/officeDocument/2006/relationships/image" Target="../media/image402.png"/><Relationship Id="rId41" Type="http://schemas.openxmlformats.org/officeDocument/2006/relationships/image" Target="../media/image4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Relationship Id="rId19" Type="http://schemas.openxmlformats.org/officeDocument/2006/relationships/image" Target="../media/image421.png"/><Relationship Id="rId20" Type="http://schemas.openxmlformats.org/officeDocument/2006/relationships/image" Target="../media/image422.png"/><Relationship Id="rId21" Type="http://schemas.openxmlformats.org/officeDocument/2006/relationships/image" Target="../media/image423.png"/><Relationship Id="rId22" Type="http://schemas.openxmlformats.org/officeDocument/2006/relationships/image" Target="../media/image424.png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444.png"/><Relationship Id="rId43" Type="http://schemas.openxmlformats.org/officeDocument/2006/relationships/image" Target="../media/image445.png"/><Relationship Id="rId44" Type="http://schemas.openxmlformats.org/officeDocument/2006/relationships/image" Target="../media/image446.png"/><Relationship Id="rId45" Type="http://schemas.openxmlformats.org/officeDocument/2006/relationships/image" Target="../media/image447.png"/><Relationship Id="rId46" Type="http://schemas.openxmlformats.org/officeDocument/2006/relationships/image" Target="../media/image448.png"/><Relationship Id="rId47" Type="http://schemas.openxmlformats.org/officeDocument/2006/relationships/image" Target="../media/image449.png"/><Relationship Id="rId48" Type="http://schemas.openxmlformats.org/officeDocument/2006/relationships/image" Target="../media/image450.png"/><Relationship Id="rId49" Type="http://schemas.openxmlformats.org/officeDocument/2006/relationships/image" Target="../media/image451.png"/><Relationship Id="rId50" Type="http://schemas.openxmlformats.org/officeDocument/2006/relationships/image" Target="../media/image452.png"/><Relationship Id="rId51" Type="http://schemas.openxmlformats.org/officeDocument/2006/relationships/image" Target="../media/image45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Relationship Id="rId14" Type="http://schemas.openxmlformats.org/officeDocument/2006/relationships/image" Target="../media/image466.png"/><Relationship Id="rId15" Type="http://schemas.openxmlformats.org/officeDocument/2006/relationships/image" Target="../media/image467.png"/><Relationship Id="rId16" Type="http://schemas.openxmlformats.org/officeDocument/2006/relationships/image" Target="../media/image468.png"/><Relationship Id="rId17" Type="http://schemas.openxmlformats.org/officeDocument/2006/relationships/image" Target="../media/image469.png"/><Relationship Id="rId18" Type="http://schemas.openxmlformats.org/officeDocument/2006/relationships/image" Target="../media/image470.png"/><Relationship Id="rId19" Type="http://schemas.openxmlformats.org/officeDocument/2006/relationships/image" Target="../media/image471.png"/><Relationship Id="rId20" Type="http://schemas.openxmlformats.org/officeDocument/2006/relationships/image" Target="../media/image472.png"/><Relationship Id="rId21" Type="http://schemas.openxmlformats.org/officeDocument/2006/relationships/image" Target="../media/image473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88.png"/><Relationship Id="rId37" Type="http://schemas.openxmlformats.org/officeDocument/2006/relationships/image" Target="../media/image489.png"/><Relationship Id="rId38" Type="http://schemas.openxmlformats.org/officeDocument/2006/relationships/image" Target="../media/image490.png"/><Relationship Id="rId39" Type="http://schemas.openxmlformats.org/officeDocument/2006/relationships/image" Target="../media/image491.png"/><Relationship Id="rId40" Type="http://schemas.openxmlformats.org/officeDocument/2006/relationships/image" Target="../media/image492.png"/><Relationship Id="rId41" Type="http://schemas.openxmlformats.org/officeDocument/2006/relationships/image" Target="../media/image493.png"/><Relationship Id="rId42" Type="http://schemas.openxmlformats.org/officeDocument/2006/relationships/image" Target="../media/image494.png"/><Relationship Id="rId43" Type="http://schemas.openxmlformats.org/officeDocument/2006/relationships/image" Target="../media/image495.png"/><Relationship Id="rId44" Type="http://schemas.openxmlformats.org/officeDocument/2006/relationships/image" Target="../media/image496.png"/><Relationship Id="rId45" Type="http://schemas.openxmlformats.org/officeDocument/2006/relationships/image" Target="../media/image497.png"/><Relationship Id="rId46" Type="http://schemas.openxmlformats.org/officeDocument/2006/relationships/image" Target="../media/image498.png"/><Relationship Id="rId47" Type="http://schemas.openxmlformats.org/officeDocument/2006/relationships/image" Target="../media/image499.png"/><Relationship Id="rId48" Type="http://schemas.openxmlformats.org/officeDocument/2006/relationships/image" Target="../media/image500.png"/><Relationship Id="rId49" Type="http://schemas.openxmlformats.org/officeDocument/2006/relationships/image" Target="../media/image50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Relationship Id="rId16" Type="http://schemas.openxmlformats.org/officeDocument/2006/relationships/image" Target="../media/image516.png"/><Relationship Id="rId17" Type="http://schemas.openxmlformats.org/officeDocument/2006/relationships/image" Target="../media/image517.png"/><Relationship Id="rId18" Type="http://schemas.openxmlformats.org/officeDocument/2006/relationships/image" Target="../media/image518.png"/><Relationship Id="rId19" Type="http://schemas.openxmlformats.org/officeDocument/2006/relationships/image" Target="../media/image519.png"/><Relationship Id="rId20" Type="http://schemas.openxmlformats.org/officeDocument/2006/relationships/image" Target="../media/image520.png"/><Relationship Id="rId21" Type="http://schemas.openxmlformats.org/officeDocument/2006/relationships/image" Target="../media/image521.png"/><Relationship Id="rId22" Type="http://schemas.openxmlformats.org/officeDocument/2006/relationships/image" Target="../media/image5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20" Type="http://schemas.openxmlformats.org/officeDocument/2006/relationships/image" Target="../media/image541.png"/><Relationship Id="rId21" Type="http://schemas.openxmlformats.org/officeDocument/2006/relationships/image" Target="../media/image5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Relationship Id="rId18" Type="http://schemas.openxmlformats.org/officeDocument/2006/relationships/image" Target="../media/image559.png"/><Relationship Id="rId19" Type="http://schemas.openxmlformats.org/officeDocument/2006/relationships/image" Target="../media/image560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563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25" Type="http://schemas.openxmlformats.org/officeDocument/2006/relationships/image" Target="../media/image566.png"/><Relationship Id="rId26" Type="http://schemas.openxmlformats.org/officeDocument/2006/relationships/image" Target="../media/image567.png"/><Relationship Id="rId27" Type="http://schemas.openxmlformats.org/officeDocument/2006/relationships/image" Target="../media/image568.png"/><Relationship Id="rId28" Type="http://schemas.openxmlformats.org/officeDocument/2006/relationships/image" Target="../media/image569.png"/><Relationship Id="rId29" Type="http://schemas.openxmlformats.org/officeDocument/2006/relationships/image" Target="../media/image570.png"/><Relationship Id="rId30" Type="http://schemas.openxmlformats.org/officeDocument/2006/relationships/image" Target="../media/image571.png"/><Relationship Id="rId31" Type="http://schemas.openxmlformats.org/officeDocument/2006/relationships/image" Target="../media/image572.png"/><Relationship Id="rId32" Type="http://schemas.openxmlformats.org/officeDocument/2006/relationships/image" Target="../media/image573.png"/><Relationship Id="rId33" Type="http://schemas.openxmlformats.org/officeDocument/2006/relationships/image" Target="../media/image574.png"/><Relationship Id="rId34" Type="http://schemas.openxmlformats.org/officeDocument/2006/relationships/image" Target="../media/image575.png"/><Relationship Id="rId35" Type="http://schemas.openxmlformats.org/officeDocument/2006/relationships/image" Target="../media/image576.png"/><Relationship Id="rId36" Type="http://schemas.openxmlformats.org/officeDocument/2006/relationships/image" Target="../media/image577.png"/><Relationship Id="rId37" Type="http://schemas.openxmlformats.org/officeDocument/2006/relationships/image" Target="../media/image578.png"/><Relationship Id="rId38" Type="http://schemas.openxmlformats.org/officeDocument/2006/relationships/image" Target="../media/image579.png"/><Relationship Id="rId39" Type="http://schemas.openxmlformats.org/officeDocument/2006/relationships/image" Target="../media/image580.png"/><Relationship Id="rId40" Type="http://schemas.openxmlformats.org/officeDocument/2006/relationships/image" Target="../media/image5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2.png"/><Relationship Id="rId3" Type="http://schemas.openxmlformats.org/officeDocument/2006/relationships/image" Target="../media/image583.png"/><Relationship Id="rId4" Type="http://schemas.openxmlformats.org/officeDocument/2006/relationships/image" Target="../media/image584.png"/><Relationship Id="rId5" Type="http://schemas.openxmlformats.org/officeDocument/2006/relationships/image" Target="../media/image585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Relationship Id="rId9" Type="http://schemas.openxmlformats.org/officeDocument/2006/relationships/image" Target="../media/image589.png"/><Relationship Id="rId10" Type="http://schemas.openxmlformats.org/officeDocument/2006/relationships/image" Target="../media/image590.png"/><Relationship Id="rId11" Type="http://schemas.openxmlformats.org/officeDocument/2006/relationships/image" Target="../media/image591.png"/><Relationship Id="rId12" Type="http://schemas.openxmlformats.org/officeDocument/2006/relationships/image" Target="../media/image592.png"/><Relationship Id="rId13" Type="http://schemas.openxmlformats.org/officeDocument/2006/relationships/image" Target="../media/image593.png"/><Relationship Id="rId14" Type="http://schemas.openxmlformats.org/officeDocument/2006/relationships/image" Target="../media/image594.png"/><Relationship Id="rId15" Type="http://schemas.openxmlformats.org/officeDocument/2006/relationships/image" Target="../media/image595.png"/><Relationship Id="rId16" Type="http://schemas.openxmlformats.org/officeDocument/2006/relationships/image" Target="../media/image596.png"/><Relationship Id="rId17" Type="http://schemas.openxmlformats.org/officeDocument/2006/relationships/image" Target="../media/image597.png"/><Relationship Id="rId18" Type="http://schemas.openxmlformats.org/officeDocument/2006/relationships/image" Target="../media/image598.png"/><Relationship Id="rId19" Type="http://schemas.openxmlformats.org/officeDocument/2006/relationships/image" Target="../media/image599.png"/><Relationship Id="rId20" Type="http://schemas.openxmlformats.org/officeDocument/2006/relationships/image" Target="../media/image600.png"/><Relationship Id="rId21" Type="http://schemas.openxmlformats.org/officeDocument/2006/relationships/image" Target="../media/image601.png"/><Relationship Id="rId22" Type="http://schemas.openxmlformats.org/officeDocument/2006/relationships/image" Target="../media/image602.png"/><Relationship Id="rId23" Type="http://schemas.openxmlformats.org/officeDocument/2006/relationships/image" Target="../media/image603.png"/><Relationship Id="rId24" Type="http://schemas.openxmlformats.org/officeDocument/2006/relationships/image" Target="../media/image604.png"/><Relationship Id="rId25" Type="http://schemas.openxmlformats.org/officeDocument/2006/relationships/image" Target="../media/image605.png"/><Relationship Id="rId26" Type="http://schemas.openxmlformats.org/officeDocument/2006/relationships/image" Target="../media/image606.png"/><Relationship Id="rId27" Type="http://schemas.openxmlformats.org/officeDocument/2006/relationships/image" Target="../media/image607.png"/><Relationship Id="rId28" Type="http://schemas.openxmlformats.org/officeDocument/2006/relationships/image" Target="../media/image608.png"/><Relationship Id="rId29" Type="http://schemas.openxmlformats.org/officeDocument/2006/relationships/image" Target="../media/image6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0.png"/><Relationship Id="rId3" Type="http://schemas.openxmlformats.org/officeDocument/2006/relationships/image" Target="../media/image611.png"/><Relationship Id="rId4" Type="http://schemas.openxmlformats.org/officeDocument/2006/relationships/image" Target="../media/image612.png"/><Relationship Id="rId5" Type="http://schemas.openxmlformats.org/officeDocument/2006/relationships/image" Target="../media/image613.png"/><Relationship Id="rId6" Type="http://schemas.openxmlformats.org/officeDocument/2006/relationships/image" Target="../media/image614.png"/><Relationship Id="rId7" Type="http://schemas.openxmlformats.org/officeDocument/2006/relationships/image" Target="../media/image615.png"/><Relationship Id="rId8" Type="http://schemas.openxmlformats.org/officeDocument/2006/relationships/image" Target="../media/image616.png"/><Relationship Id="rId9" Type="http://schemas.openxmlformats.org/officeDocument/2006/relationships/image" Target="../media/image617.png"/><Relationship Id="rId10" Type="http://schemas.openxmlformats.org/officeDocument/2006/relationships/image" Target="../media/image618.png"/><Relationship Id="rId11" Type="http://schemas.openxmlformats.org/officeDocument/2006/relationships/image" Target="../media/image619.png"/><Relationship Id="rId12" Type="http://schemas.openxmlformats.org/officeDocument/2006/relationships/image" Target="../media/image620.png"/><Relationship Id="rId13" Type="http://schemas.openxmlformats.org/officeDocument/2006/relationships/image" Target="../media/image621.png"/><Relationship Id="rId14" Type="http://schemas.openxmlformats.org/officeDocument/2006/relationships/image" Target="../media/image622.png"/><Relationship Id="rId15" Type="http://schemas.openxmlformats.org/officeDocument/2006/relationships/image" Target="../media/image623.png"/><Relationship Id="rId16" Type="http://schemas.openxmlformats.org/officeDocument/2006/relationships/image" Target="../media/image624.png"/><Relationship Id="rId17" Type="http://schemas.openxmlformats.org/officeDocument/2006/relationships/image" Target="../media/image625.png"/><Relationship Id="rId18" Type="http://schemas.openxmlformats.org/officeDocument/2006/relationships/image" Target="../media/image626.png"/><Relationship Id="rId19" Type="http://schemas.openxmlformats.org/officeDocument/2006/relationships/image" Target="../media/image627.png"/><Relationship Id="rId20" Type="http://schemas.openxmlformats.org/officeDocument/2006/relationships/image" Target="../media/image628.png"/><Relationship Id="rId21" Type="http://schemas.openxmlformats.org/officeDocument/2006/relationships/image" Target="../media/image629.png"/><Relationship Id="rId22" Type="http://schemas.openxmlformats.org/officeDocument/2006/relationships/image" Target="../media/image630.png"/><Relationship Id="rId23" Type="http://schemas.openxmlformats.org/officeDocument/2006/relationships/image" Target="../media/image631.png"/><Relationship Id="rId24" Type="http://schemas.openxmlformats.org/officeDocument/2006/relationships/image" Target="../media/image632.png"/><Relationship Id="rId25" Type="http://schemas.openxmlformats.org/officeDocument/2006/relationships/image" Target="../media/image633.png"/><Relationship Id="rId26" Type="http://schemas.openxmlformats.org/officeDocument/2006/relationships/image" Target="../media/image634.png"/><Relationship Id="rId27" Type="http://schemas.openxmlformats.org/officeDocument/2006/relationships/image" Target="../media/image635.png"/><Relationship Id="rId28" Type="http://schemas.openxmlformats.org/officeDocument/2006/relationships/image" Target="../media/image636.png"/><Relationship Id="rId29" Type="http://schemas.openxmlformats.org/officeDocument/2006/relationships/image" Target="../media/image637.png"/><Relationship Id="rId30" Type="http://schemas.openxmlformats.org/officeDocument/2006/relationships/image" Target="../media/image6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Relationship Id="rId10" Type="http://schemas.openxmlformats.org/officeDocument/2006/relationships/image" Target="../media/image647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654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666.png"/><Relationship Id="rId30" Type="http://schemas.openxmlformats.org/officeDocument/2006/relationships/image" Target="../media/image667.png"/><Relationship Id="rId31" Type="http://schemas.openxmlformats.org/officeDocument/2006/relationships/image" Target="../media/image668.png"/><Relationship Id="rId32" Type="http://schemas.openxmlformats.org/officeDocument/2006/relationships/image" Target="../media/image669.png"/><Relationship Id="rId33" Type="http://schemas.openxmlformats.org/officeDocument/2006/relationships/image" Target="../media/image670.png"/><Relationship Id="rId34" Type="http://schemas.openxmlformats.org/officeDocument/2006/relationships/image" Target="../media/image67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2.png"/><Relationship Id="rId3" Type="http://schemas.openxmlformats.org/officeDocument/2006/relationships/image" Target="../media/image673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Relationship Id="rId9" Type="http://schemas.openxmlformats.org/officeDocument/2006/relationships/image" Target="../media/image679.png"/><Relationship Id="rId10" Type="http://schemas.openxmlformats.org/officeDocument/2006/relationships/image" Target="../media/image680.png"/><Relationship Id="rId11" Type="http://schemas.openxmlformats.org/officeDocument/2006/relationships/image" Target="../media/image681.png"/><Relationship Id="rId12" Type="http://schemas.openxmlformats.org/officeDocument/2006/relationships/image" Target="../media/image682.png"/><Relationship Id="rId13" Type="http://schemas.openxmlformats.org/officeDocument/2006/relationships/image" Target="../media/image683.png"/><Relationship Id="rId14" Type="http://schemas.openxmlformats.org/officeDocument/2006/relationships/image" Target="../media/image684.png"/><Relationship Id="rId15" Type="http://schemas.openxmlformats.org/officeDocument/2006/relationships/image" Target="../media/image685.png"/><Relationship Id="rId16" Type="http://schemas.openxmlformats.org/officeDocument/2006/relationships/image" Target="../media/image686.png"/><Relationship Id="rId17" Type="http://schemas.openxmlformats.org/officeDocument/2006/relationships/image" Target="../media/image687.png"/><Relationship Id="rId18" Type="http://schemas.openxmlformats.org/officeDocument/2006/relationships/image" Target="../media/image688.png"/><Relationship Id="rId19" Type="http://schemas.openxmlformats.org/officeDocument/2006/relationships/image" Target="../media/image689.png"/><Relationship Id="rId20" Type="http://schemas.openxmlformats.org/officeDocument/2006/relationships/image" Target="../media/image690.png"/><Relationship Id="rId21" Type="http://schemas.openxmlformats.org/officeDocument/2006/relationships/image" Target="../media/image691.png"/><Relationship Id="rId22" Type="http://schemas.openxmlformats.org/officeDocument/2006/relationships/image" Target="../media/image692.png"/><Relationship Id="rId23" Type="http://schemas.openxmlformats.org/officeDocument/2006/relationships/image" Target="../media/image693.png"/><Relationship Id="rId24" Type="http://schemas.openxmlformats.org/officeDocument/2006/relationships/image" Target="../media/image694.png"/><Relationship Id="rId25" Type="http://schemas.openxmlformats.org/officeDocument/2006/relationships/image" Target="../media/image695.png"/><Relationship Id="rId26" Type="http://schemas.openxmlformats.org/officeDocument/2006/relationships/image" Target="../media/image696.png"/><Relationship Id="rId27" Type="http://schemas.openxmlformats.org/officeDocument/2006/relationships/image" Target="../media/image69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8.png"/><Relationship Id="rId3" Type="http://schemas.openxmlformats.org/officeDocument/2006/relationships/image" Target="../media/image699.png"/><Relationship Id="rId4" Type="http://schemas.openxmlformats.org/officeDocument/2006/relationships/image" Target="../media/image700.png"/><Relationship Id="rId5" Type="http://schemas.openxmlformats.org/officeDocument/2006/relationships/image" Target="../media/image701.png"/><Relationship Id="rId6" Type="http://schemas.openxmlformats.org/officeDocument/2006/relationships/image" Target="../media/image702.png"/><Relationship Id="rId7" Type="http://schemas.openxmlformats.org/officeDocument/2006/relationships/image" Target="../media/image703.png"/><Relationship Id="rId8" Type="http://schemas.openxmlformats.org/officeDocument/2006/relationships/image" Target="../media/image704.png"/><Relationship Id="rId9" Type="http://schemas.openxmlformats.org/officeDocument/2006/relationships/image" Target="../media/image705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712.png"/><Relationship Id="rId17" Type="http://schemas.openxmlformats.org/officeDocument/2006/relationships/image" Target="../media/image713.png"/><Relationship Id="rId18" Type="http://schemas.openxmlformats.org/officeDocument/2006/relationships/image" Target="../media/image714.png"/><Relationship Id="rId19" Type="http://schemas.openxmlformats.org/officeDocument/2006/relationships/image" Target="../media/image715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720.png"/><Relationship Id="rId25" Type="http://schemas.openxmlformats.org/officeDocument/2006/relationships/image" Target="../media/image721.png"/><Relationship Id="rId26" Type="http://schemas.openxmlformats.org/officeDocument/2006/relationships/image" Target="../media/image722.png"/><Relationship Id="rId27" Type="http://schemas.openxmlformats.org/officeDocument/2006/relationships/image" Target="../media/image723.png"/><Relationship Id="rId28" Type="http://schemas.openxmlformats.org/officeDocument/2006/relationships/image" Target="../media/image724.png"/><Relationship Id="rId29" Type="http://schemas.openxmlformats.org/officeDocument/2006/relationships/image" Target="../media/image725.png"/><Relationship Id="rId30" Type="http://schemas.openxmlformats.org/officeDocument/2006/relationships/image" Target="../media/image726.png"/><Relationship Id="rId31" Type="http://schemas.openxmlformats.org/officeDocument/2006/relationships/image" Target="../media/image727.png"/><Relationship Id="rId32" Type="http://schemas.openxmlformats.org/officeDocument/2006/relationships/image" Target="../media/image728.png"/><Relationship Id="rId33" Type="http://schemas.openxmlformats.org/officeDocument/2006/relationships/image" Target="../media/image729.png"/><Relationship Id="rId34" Type="http://schemas.openxmlformats.org/officeDocument/2006/relationships/image" Target="../media/image730.png"/><Relationship Id="rId35" Type="http://schemas.openxmlformats.org/officeDocument/2006/relationships/image" Target="../media/image731.png"/><Relationship Id="rId36" Type="http://schemas.openxmlformats.org/officeDocument/2006/relationships/image" Target="../media/image732.png"/><Relationship Id="rId37" Type="http://schemas.openxmlformats.org/officeDocument/2006/relationships/image" Target="../media/image733.png"/><Relationship Id="rId38" Type="http://schemas.openxmlformats.org/officeDocument/2006/relationships/image" Target="../media/image7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5.png"/><Relationship Id="rId3" Type="http://schemas.openxmlformats.org/officeDocument/2006/relationships/image" Target="../media/image736.png"/><Relationship Id="rId4" Type="http://schemas.openxmlformats.org/officeDocument/2006/relationships/image" Target="../media/image737.png"/><Relationship Id="rId5" Type="http://schemas.openxmlformats.org/officeDocument/2006/relationships/image" Target="../media/image738.png"/><Relationship Id="rId6" Type="http://schemas.openxmlformats.org/officeDocument/2006/relationships/image" Target="../media/image739.png"/><Relationship Id="rId7" Type="http://schemas.openxmlformats.org/officeDocument/2006/relationships/image" Target="../media/image740.png"/><Relationship Id="rId8" Type="http://schemas.openxmlformats.org/officeDocument/2006/relationships/image" Target="../media/image741.png"/><Relationship Id="rId9" Type="http://schemas.openxmlformats.org/officeDocument/2006/relationships/image" Target="../media/image742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20" Type="http://schemas.openxmlformats.org/officeDocument/2006/relationships/image" Target="../media/image753.png"/><Relationship Id="rId21" Type="http://schemas.openxmlformats.org/officeDocument/2006/relationships/image" Target="../media/image754.png"/><Relationship Id="rId22" Type="http://schemas.openxmlformats.org/officeDocument/2006/relationships/image" Target="../media/image755.png"/><Relationship Id="rId23" Type="http://schemas.openxmlformats.org/officeDocument/2006/relationships/image" Target="../media/image756.png"/><Relationship Id="rId24" Type="http://schemas.openxmlformats.org/officeDocument/2006/relationships/image" Target="../media/image757.png"/><Relationship Id="rId25" Type="http://schemas.openxmlformats.org/officeDocument/2006/relationships/image" Target="../media/image758.png"/><Relationship Id="rId26" Type="http://schemas.openxmlformats.org/officeDocument/2006/relationships/image" Target="../media/image759.png"/><Relationship Id="rId27" Type="http://schemas.openxmlformats.org/officeDocument/2006/relationships/image" Target="../media/image760.png"/><Relationship Id="rId28" Type="http://schemas.openxmlformats.org/officeDocument/2006/relationships/image" Target="../media/image761.png"/><Relationship Id="rId29" Type="http://schemas.openxmlformats.org/officeDocument/2006/relationships/image" Target="../media/image762.png"/><Relationship Id="rId30" Type="http://schemas.openxmlformats.org/officeDocument/2006/relationships/image" Target="../media/image763.png"/><Relationship Id="rId31" Type="http://schemas.openxmlformats.org/officeDocument/2006/relationships/image" Target="../media/image764.png"/><Relationship Id="rId32" Type="http://schemas.openxmlformats.org/officeDocument/2006/relationships/image" Target="../media/image765.png"/><Relationship Id="rId33" Type="http://schemas.openxmlformats.org/officeDocument/2006/relationships/image" Target="../media/image766.png"/><Relationship Id="rId34" Type="http://schemas.openxmlformats.org/officeDocument/2006/relationships/image" Target="../media/image767.png"/><Relationship Id="rId35" Type="http://schemas.openxmlformats.org/officeDocument/2006/relationships/image" Target="../media/image768.png"/><Relationship Id="rId36" Type="http://schemas.openxmlformats.org/officeDocument/2006/relationships/image" Target="../media/image769.png"/><Relationship Id="rId37" Type="http://schemas.openxmlformats.org/officeDocument/2006/relationships/image" Target="../media/image770.png"/><Relationship Id="rId38" Type="http://schemas.openxmlformats.org/officeDocument/2006/relationships/image" Target="../media/image771.png"/><Relationship Id="rId39" Type="http://schemas.openxmlformats.org/officeDocument/2006/relationships/image" Target="../media/image77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3.png"/><Relationship Id="rId3" Type="http://schemas.openxmlformats.org/officeDocument/2006/relationships/image" Target="../media/image774.png"/><Relationship Id="rId4" Type="http://schemas.openxmlformats.org/officeDocument/2006/relationships/image" Target="../media/image775.png"/><Relationship Id="rId5" Type="http://schemas.openxmlformats.org/officeDocument/2006/relationships/image" Target="../media/image776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779.png"/><Relationship Id="rId9" Type="http://schemas.openxmlformats.org/officeDocument/2006/relationships/image" Target="../media/image780.png"/><Relationship Id="rId10" Type="http://schemas.openxmlformats.org/officeDocument/2006/relationships/image" Target="../media/image781.png"/><Relationship Id="rId11" Type="http://schemas.openxmlformats.org/officeDocument/2006/relationships/image" Target="../media/image782.png"/><Relationship Id="rId12" Type="http://schemas.openxmlformats.org/officeDocument/2006/relationships/image" Target="../media/image783.png"/><Relationship Id="rId13" Type="http://schemas.openxmlformats.org/officeDocument/2006/relationships/image" Target="../media/image784.png"/><Relationship Id="rId14" Type="http://schemas.openxmlformats.org/officeDocument/2006/relationships/image" Target="../media/image785.png"/><Relationship Id="rId15" Type="http://schemas.openxmlformats.org/officeDocument/2006/relationships/image" Target="../media/image786.png"/><Relationship Id="rId16" Type="http://schemas.openxmlformats.org/officeDocument/2006/relationships/image" Target="../media/image787.png"/><Relationship Id="rId17" Type="http://schemas.openxmlformats.org/officeDocument/2006/relationships/image" Target="../media/image788.png"/><Relationship Id="rId18" Type="http://schemas.openxmlformats.org/officeDocument/2006/relationships/image" Target="../media/image789.png"/><Relationship Id="rId19" Type="http://schemas.openxmlformats.org/officeDocument/2006/relationships/image" Target="../media/image790.png"/><Relationship Id="rId20" Type="http://schemas.openxmlformats.org/officeDocument/2006/relationships/image" Target="../media/image791.png"/><Relationship Id="rId21" Type="http://schemas.openxmlformats.org/officeDocument/2006/relationships/image" Target="../media/image792.png"/><Relationship Id="rId22" Type="http://schemas.openxmlformats.org/officeDocument/2006/relationships/image" Target="../media/image793.png"/><Relationship Id="rId23" Type="http://schemas.openxmlformats.org/officeDocument/2006/relationships/image" Target="../media/image794.png"/><Relationship Id="rId24" Type="http://schemas.openxmlformats.org/officeDocument/2006/relationships/image" Target="../media/image795.png"/><Relationship Id="rId25" Type="http://schemas.openxmlformats.org/officeDocument/2006/relationships/image" Target="../media/image796.png"/><Relationship Id="rId26" Type="http://schemas.openxmlformats.org/officeDocument/2006/relationships/image" Target="../media/image797.png"/><Relationship Id="rId27" Type="http://schemas.openxmlformats.org/officeDocument/2006/relationships/image" Target="../media/image798.png"/><Relationship Id="rId28" Type="http://schemas.openxmlformats.org/officeDocument/2006/relationships/image" Target="../media/image799.png"/><Relationship Id="rId29" Type="http://schemas.openxmlformats.org/officeDocument/2006/relationships/image" Target="../media/image800.png"/><Relationship Id="rId30" Type="http://schemas.openxmlformats.org/officeDocument/2006/relationships/image" Target="../media/image801.png"/><Relationship Id="rId31" Type="http://schemas.openxmlformats.org/officeDocument/2006/relationships/image" Target="../media/image80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3.png"/><Relationship Id="rId3" Type="http://schemas.openxmlformats.org/officeDocument/2006/relationships/image" Target="../media/image804.png"/><Relationship Id="rId4" Type="http://schemas.openxmlformats.org/officeDocument/2006/relationships/image" Target="../media/image805.png"/><Relationship Id="rId5" Type="http://schemas.openxmlformats.org/officeDocument/2006/relationships/image" Target="../media/image806.png"/><Relationship Id="rId6" Type="http://schemas.openxmlformats.org/officeDocument/2006/relationships/image" Target="../media/image807.png"/><Relationship Id="rId7" Type="http://schemas.openxmlformats.org/officeDocument/2006/relationships/image" Target="../media/image808.png"/><Relationship Id="rId8" Type="http://schemas.openxmlformats.org/officeDocument/2006/relationships/image" Target="../media/image809.png"/><Relationship Id="rId9" Type="http://schemas.openxmlformats.org/officeDocument/2006/relationships/image" Target="../media/image810.png"/><Relationship Id="rId10" Type="http://schemas.openxmlformats.org/officeDocument/2006/relationships/image" Target="../media/image811.png"/><Relationship Id="rId11" Type="http://schemas.openxmlformats.org/officeDocument/2006/relationships/image" Target="../media/image812.png"/><Relationship Id="rId12" Type="http://schemas.openxmlformats.org/officeDocument/2006/relationships/image" Target="../media/image813.png"/><Relationship Id="rId13" Type="http://schemas.openxmlformats.org/officeDocument/2006/relationships/image" Target="../media/image814.png"/><Relationship Id="rId14" Type="http://schemas.openxmlformats.org/officeDocument/2006/relationships/image" Target="../media/image815.png"/><Relationship Id="rId15" Type="http://schemas.openxmlformats.org/officeDocument/2006/relationships/image" Target="../media/image816.png"/><Relationship Id="rId16" Type="http://schemas.openxmlformats.org/officeDocument/2006/relationships/image" Target="../media/image817.png"/><Relationship Id="rId17" Type="http://schemas.openxmlformats.org/officeDocument/2006/relationships/image" Target="../media/image81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20" Type="http://schemas.openxmlformats.org/officeDocument/2006/relationships/image" Target="../media/image821.png"/><Relationship Id="rId21" Type="http://schemas.openxmlformats.org/officeDocument/2006/relationships/image" Target="../media/image822.png"/><Relationship Id="rId22" Type="http://schemas.openxmlformats.org/officeDocument/2006/relationships/image" Target="../media/image823.png"/><Relationship Id="rId23" Type="http://schemas.openxmlformats.org/officeDocument/2006/relationships/image" Target="../media/image824.png"/><Relationship Id="rId24" Type="http://schemas.openxmlformats.org/officeDocument/2006/relationships/image" Target="../media/image825.png"/><Relationship Id="rId25" Type="http://schemas.openxmlformats.org/officeDocument/2006/relationships/image" Target="../media/image826.png"/><Relationship Id="rId26" Type="http://schemas.openxmlformats.org/officeDocument/2006/relationships/image" Target="../media/image827.png"/><Relationship Id="rId27" Type="http://schemas.openxmlformats.org/officeDocument/2006/relationships/image" Target="../media/image828.png"/><Relationship Id="rId28" Type="http://schemas.openxmlformats.org/officeDocument/2006/relationships/image" Target="../media/image829.png"/><Relationship Id="rId29" Type="http://schemas.openxmlformats.org/officeDocument/2006/relationships/image" Target="../media/image830.png"/><Relationship Id="rId30" Type="http://schemas.openxmlformats.org/officeDocument/2006/relationships/image" Target="../media/image831.png"/><Relationship Id="rId31" Type="http://schemas.openxmlformats.org/officeDocument/2006/relationships/image" Target="../media/image832.png"/><Relationship Id="rId32" Type="http://schemas.openxmlformats.org/officeDocument/2006/relationships/image" Target="../media/image83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4.png"/><Relationship Id="rId3" Type="http://schemas.openxmlformats.org/officeDocument/2006/relationships/image" Target="../media/image835.png"/><Relationship Id="rId4" Type="http://schemas.openxmlformats.org/officeDocument/2006/relationships/image" Target="../media/image836.png"/><Relationship Id="rId5" Type="http://schemas.openxmlformats.org/officeDocument/2006/relationships/image" Target="../media/image837.png"/><Relationship Id="rId6" Type="http://schemas.openxmlformats.org/officeDocument/2006/relationships/image" Target="../media/image838.png"/><Relationship Id="rId7" Type="http://schemas.openxmlformats.org/officeDocument/2006/relationships/image" Target="../media/image839.png"/><Relationship Id="rId8" Type="http://schemas.openxmlformats.org/officeDocument/2006/relationships/image" Target="../media/image840.png"/><Relationship Id="rId9" Type="http://schemas.openxmlformats.org/officeDocument/2006/relationships/image" Target="../media/image841.png"/><Relationship Id="rId10" Type="http://schemas.openxmlformats.org/officeDocument/2006/relationships/image" Target="../media/image842.png"/><Relationship Id="rId11" Type="http://schemas.openxmlformats.org/officeDocument/2006/relationships/image" Target="../media/image843.png"/><Relationship Id="rId12" Type="http://schemas.openxmlformats.org/officeDocument/2006/relationships/image" Target="../media/image844.png"/><Relationship Id="rId13" Type="http://schemas.openxmlformats.org/officeDocument/2006/relationships/image" Target="../media/image845.png"/><Relationship Id="rId14" Type="http://schemas.openxmlformats.org/officeDocument/2006/relationships/image" Target="../media/image846.png"/><Relationship Id="rId15" Type="http://schemas.openxmlformats.org/officeDocument/2006/relationships/image" Target="../media/image847.png"/><Relationship Id="rId16" Type="http://schemas.openxmlformats.org/officeDocument/2006/relationships/image" Target="../media/image848.png"/><Relationship Id="rId17" Type="http://schemas.openxmlformats.org/officeDocument/2006/relationships/image" Target="../media/image849.png"/><Relationship Id="rId18" Type="http://schemas.openxmlformats.org/officeDocument/2006/relationships/image" Target="../media/image850.png"/><Relationship Id="rId19" Type="http://schemas.openxmlformats.org/officeDocument/2006/relationships/image" Target="../media/image851.png"/><Relationship Id="rId20" Type="http://schemas.openxmlformats.org/officeDocument/2006/relationships/image" Target="../media/image852.png"/><Relationship Id="rId21" Type="http://schemas.openxmlformats.org/officeDocument/2006/relationships/image" Target="../media/image853.png"/><Relationship Id="rId22" Type="http://schemas.openxmlformats.org/officeDocument/2006/relationships/image" Target="../media/image854.png"/><Relationship Id="rId23" Type="http://schemas.openxmlformats.org/officeDocument/2006/relationships/image" Target="../media/image855.png"/><Relationship Id="rId24" Type="http://schemas.openxmlformats.org/officeDocument/2006/relationships/image" Target="../media/image856.png"/><Relationship Id="rId25" Type="http://schemas.openxmlformats.org/officeDocument/2006/relationships/image" Target="../media/image857.png"/><Relationship Id="rId26" Type="http://schemas.openxmlformats.org/officeDocument/2006/relationships/image" Target="../media/image858.png"/><Relationship Id="rId27" Type="http://schemas.openxmlformats.org/officeDocument/2006/relationships/image" Target="../media/image859.png"/><Relationship Id="rId28" Type="http://schemas.openxmlformats.org/officeDocument/2006/relationships/image" Target="../media/image860.png"/><Relationship Id="rId29" Type="http://schemas.openxmlformats.org/officeDocument/2006/relationships/image" Target="../media/image861.png"/><Relationship Id="rId30" Type="http://schemas.openxmlformats.org/officeDocument/2006/relationships/image" Target="../media/image862.png"/><Relationship Id="rId31" Type="http://schemas.openxmlformats.org/officeDocument/2006/relationships/image" Target="../media/image863.png"/><Relationship Id="rId32" Type="http://schemas.openxmlformats.org/officeDocument/2006/relationships/image" Target="../media/image864.png"/><Relationship Id="rId33" Type="http://schemas.openxmlformats.org/officeDocument/2006/relationships/image" Target="../media/image865.png"/><Relationship Id="rId34" Type="http://schemas.openxmlformats.org/officeDocument/2006/relationships/image" Target="../media/image86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7.png"/><Relationship Id="rId3" Type="http://schemas.openxmlformats.org/officeDocument/2006/relationships/image" Target="../media/image868.png"/><Relationship Id="rId4" Type="http://schemas.openxmlformats.org/officeDocument/2006/relationships/image" Target="../media/image869.png"/><Relationship Id="rId5" Type="http://schemas.openxmlformats.org/officeDocument/2006/relationships/image" Target="../media/image870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74.png"/><Relationship Id="rId10" Type="http://schemas.openxmlformats.org/officeDocument/2006/relationships/image" Target="../media/image875.png"/><Relationship Id="rId11" Type="http://schemas.openxmlformats.org/officeDocument/2006/relationships/image" Target="../media/image876.png"/><Relationship Id="rId12" Type="http://schemas.openxmlformats.org/officeDocument/2006/relationships/image" Target="../media/image877.png"/><Relationship Id="rId13" Type="http://schemas.openxmlformats.org/officeDocument/2006/relationships/image" Target="../media/image878.png"/><Relationship Id="rId14" Type="http://schemas.openxmlformats.org/officeDocument/2006/relationships/image" Target="../media/image879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82.png"/><Relationship Id="rId18" Type="http://schemas.openxmlformats.org/officeDocument/2006/relationships/image" Target="../media/image883.png"/><Relationship Id="rId19" Type="http://schemas.openxmlformats.org/officeDocument/2006/relationships/image" Target="../media/image884.png"/><Relationship Id="rId20" Type="http://schemas.openxmlformats.org/officeDocument/2006/relationships/image" Target="../media/image885.png"/><Relationship Id="rId21" Type="http://schemas.openxmlformats.org/officeDocument/2006/relationships/image" Target="../media/image886.png"/><Relationship Id="rId22" Type="http://schemas.openxmlformats.org/officeDocument/2006/relationships/image" Target="../media/image887.png"/><Relationship Id="rId23" Type="http://schemas.openxmlformats.org/officeDocument/2006/relationships/image" Target="../media/image888.png"/><Relationship Id="rId24" Type="http://schemas.openxmlformats.org/officeDocument/2006/relationships/image" Target="../media/image889.png"/><Relationship Id="rId25" Type="http://schemas.openxmlformats.org/officeDocument/2006/relationships/image" Target="../media/image890.png"/><Relationship Id="rId26" Type="http://schemas.openxmlformats.org/officeDocument/2006/relationships/image" Target="../media/image891.png"/><Relationship Id="rId27" Type="http://schemas.openxmlformats.org/officeDocument/2006/relationships/image" Target="../media/image892.png"/><Relationship Id="rId28" Type="http://schemas.openxmlformats.org/officeDocument/2006/relationships/image" Target="../media/image893.png"/><Relationship Id="rId29" Type="http://schemas.openxmlformats.org/officeDocument/2006/relationships/image" Target="../media/image894.png"/><Relationship Id="rId30" Type="http://schemas.openxmlformats.org/officeDocument/2006/relationships/image" Target="../media/image895.png"/><Relationship Id="rId31" Type="http://schemas.openxmlformats.org/officeDocument/2006/relationships/image" Target="../media/image896.png"/><Relationship Id="rId32" Type="http://schemas.openxmlformats.org/officeDocument/2006/relationships/image" Target="../media/image897.png"/><Relationship Id="rId33" Type="http://schemas.openxmlformats.org/officeDocument/2006/relationships/image" Target="../media/image898.png"/><Relationship Id="rId34" Type="http://schemas.openxmlformats.org/officeDocument/2006/relationships/image" Target="../media/image89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0.png"/><Relationship Id="rId3" Type="http://schemas.openxmlformats.org/officeDocument/2006/relationships/image" Target="../media/image901.png"/><Relationship Id="rId4" Type="http://schemas.openxmlformats.org/officeDocument/2006/relationships/image" Target="../media/image902.png"/><Relationship Id="rId5" Type="http://schemas.openxmlformats.org/officeDocument/2006/relationships/image" Target="../media/image903.png"/><Relationship Id="rId6" Type="http://schemas.openxmlformats.org/officeDocument/2006/relationships/image" Target="../media/image904.png"/><Relationship Id="rId7" Type="http://schemas.openxmlformats.org/officeDocument/2006/relationships/image" Target="../media/image905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Relationship Id="rId11" Type="http://schemas.openxmlformats.org/officeDocument/2006/relationships/image" Target="../media/image909.png"/><Relationship Id="rId12" Type="http://schemas.openxmlformats.org/officeDocument/2006/relationships/image" Target="../media/image910.png"/><Relationship Id="rId13" Type="http://schemas.openxmlformats.org/officeDocument/2006/relationships/image" Target="../media/image911.png"/><Relationship Id="rId14" Type="http://schemas.openxmlformats.org/officeDocument/2006/relationships/image" Target="../media/image912.png"/><Relationship Id="rId15" Type="http://schemas.openxmlformats.org/officeDocument/2006/relationships/image" Target="../media/image913.png"/><Relationship Id="rId16" Type="http://schemas.openxmlformats.org/officeDocument/2006/relationships/image" Target="../media/image914.png"/><Relationship Id="rId17" Type="http://schemas.openxmlformats.org/officeDocument/2006/relationships/image" Target="../media/image915.png"/><Relationship Id="rId18" Type="http://schemas.openxmlformats.org/officeDocument/2006/relationships/image" Target="../media/image916.png"/><Relationship Id="rId19" Type="http://schemas.openxmlformats.org/officeDocument/2006/relationships/image" Target="../media/image917.png"/><Relationship Id="rId20" Type="http://schemas.openxmlformats.org/officeDocument/2006/relationships/image" Target="../media/image918.png"/><Relationship Id="rId21" Type="http://schemas.openxmlformats.org/officeDocument/2006/relationships/image" Target="../media/image919.png"/><Relationship Id="rId22" Type="http://schemas.openxmlformats.org/officeDocument/2006/relationships/image" Target="../media/image920.png"/><Relationship Id="rId23" Type="http://schemas.openxmlformats.org/officeDocument/2006/relationships/image" Target="../media/image921.png"/><Relationship Id="rId24" Type="http://schemas.openxmlformats.org/officeDocument/2006/relationships/image" Target="../media/image922.png"/><Relationship Id="rId25" Type="http://schemas.openxmlformats.org/officeDocument/2006/relationships/image" Target="../media/image923.png"/><Relationship Id="rId26" Type="http://schemas.openxmlformats.org/officeDocument/2006/relationships/image" Target="../media/image924.png"/><Relationship Id="rId27" Type="http://schemas.openxmlformats.org/officeDocument/2006/relationships/image" Target="../media/image925.png"/><Relationship Id="rId28" Type="http://schemas.openxmlformats.org/officeDocument/2006/relationships/image" Target="../media/image926.png"/><Relationship Id="rId29" Type="http://schemas.openxmlformats.org/officeDocument/2006/relationships/image" Target="../media/image927.png"/><Relationship Id="rId30" Type="http://schemas.openxmlformats.org/officeDocument/2006/relationships/image" Target="../media/image928.png"/><Relationship Id="rId31" Type="http://schemas.openxmlformats.org/officeDocument/2006/relationships/image" Target="../media/image929.png"/><Relationship Id="rId32" Type="http://schemas.openxmlformats.org/officeDocument/2006/relationships/image" Target="../media/image930.png"/><Relationship Id="rId33" Type="http://schemas.openxmlformats.org/officeDocument/2006/relationships/image" Target="../media/image931.png"/><Relationship Id="rId34" Type="http://schemas.openxmlformats.org/officeDocument/2006/relationships/image" Target="../media/image932.png"/><Relationship Id="rId35" Type="http://schemas.openxmlformats.org/officeDocument/2006/relationships/image" Target="../media/image933.png"/><Relationship Id="rId36" Type="http://schemas.openxmlformats.org/officeDocument/2006/relationships/image" Target="../media/image934.png"/><Relationship Id="rId37" Type="http://schemas.openxmlformats.org/officeDocument/2006/relationships/image" Target="../media/image935.png"/><Relationship Id="rId38" Type="http://schemas.openxmlformats.org/officeDocument/2006/relationships/image" Target="../media/image936.png"/><Relationship Id="rId39" Type="http://schemas.openxmlformats.org/officeDocument/2006/relationships/image" Target="../media/image937.png"/><Relationship Id="rId40" Type="http://schemas.openxmlformats.org/officeDocument/2006/relationships/image" Target="../media/image93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9.png"/><Relationship Id="rId3" Type="http://schemas.openxmlformats.org/officeDocument/2006/relationships/image" Target="../media/image940.png"/><Relationship Id="rId4" Type="http://schemas.openxmlformats.org/officeDocument/2006/relationships/image" Target="../media/image941.png"/><Relationship Id="rId5" Type="http://schemas.openxmlformats.org/officeDocument/2006/relationships/image" Target="../media/image942.png"/><Relationship Id="rId6" Type="http://schemas.openxmlformats.org/officeDocument/2006/relationships/image" Target="../media/image943.png"/><Relationship Id="rId7" Type="http://schemas.openxmlformats.org/officeDocument/2006/relationships/image" Target="../media/image944.png"/><Relationship Id="rId8" Type="http://schemas.openxmlformats.org/officeDocument/2006/relationships/image" Target="../media/image945.png"/><Relationship Id="rId9" Type="http://schemas.openxmlformats.org/officeDocument/2006/relationships/image" Target="../media/image946.png"/><Relationship Id="rId10" Type="http://schemas.openxmlformats.org/officeDocument/2006/relationships/image" Target="../media/image947.png"/><Relationship Id="rId11" Type="http://schemas.openxmlformats.org/officeDocument/2006/relationships/image" Target="../media/image948.png"/><Relationship Id="rId12" Type="http://schemas.openxmlformats.org/officeDocument/2006/relationships/image" Target="../media/image949.png"/><Relationship Id="rId13" Type="http://schemas.openxmlformats.org/officeDocument/2006/relationships/image" Target="../media/image950.png"/><Relationship Id="rId14" Type="http://schemas.openxmlformats.org/officeDocument/2006/relationships/image" Target="../media/image951.png"/><Relationship Id="rId15" Type="http://schemas.openxmlformats.org/officeDocument/2006/relationships/image" Target="../media/image952.png"/><Relationship Id="rId16" Type="http://schemas.openxmlformats.org/officeDocument/2006/relationships/image" Target="../media/image953.png"/><Relationship Id="rId17" Type="http://schemas.openxmlformats.org/officeDocument/2006/relationships/image" Target="../media/image954.png"/><Relationship Id="rId18" Type="http://schemas.openxmlformats.org/officeDocument/2006/relationships/image" Target="../media/image955.png"/><Relationship Id="rId19" Type="http://schemas.openxmlformats.org/officeDocument/2006/relationships/image" Target="../media/image956.png"/><Relationship Id="rId20" Type="http://schemas.openxmlformats.org/officeDocument/2006/relationships/image" Target="../media/image957.png"/><Relationship Id="rId21" Type="http://schemas.openxmlformats.org/officeDocument/2006/relationships/image" Target="../media/image958.png"/><Relationship Id="rId22" Type="http://schemas.openxmlformats.org/officeDocument/2006/relationships/image" Target="../media/image959.png"/><Relationship Id="rId23" Type="http://schemas.openxmlformats.org/officeDocument/2006/relationships/image" Target="../media/image960.png"/><Relationship Id="rId24" Type="http://schemas.openxmlformats.org/officeDocument/2006/relationships/image" Target="../media/image961.png"/><Relationship Id="rId25" Type="http://schemas.openxmlformats.org/officeDocument/2006/relationships/image" Target="../media/image962.png"/><Relationship Id="rId26" Type="http://schemas.openxmlformats.org/officeDocument/2006/relationships/image" Target="../media/image963.png"/><Relationship Id="rId27" Type="http://schemas.openxmlformats.org/officeDocument/2006/relationships/image" Target="../media/image964.png"/><Relationship Id="rId28" Type="http://schemas.openxmlformats.org/officeDocument/2006/relationships/image" Target="../media/image965.png"/><Relationship Id="rId29" Type="http://schemas.openxmlformats.org/officeDocument/2006/relationships/image" Target="../media/image966.png"/><Relationship Id="rId30" Type="http://schemas.openxmlformats.org/officeDocument/2006/relationships/image" Target="../media/image967.png"/><Relationship Id="rId31" Type="http://schemas.openxmlformats.org/officeDocument/2006/relationships/image" Target="../media/image968.png"/><Relationship Id="rId32" Type="http://schemas.openxmlformats.org/officeDocument/2006/relationships/image" Target="../media/image969.png"/><Relationship Id="rId33" Type="http://schemas.openxmlformats.org/officeDocument/2006/relationships/image" Target="../media/image970.png"/><Relationship Id="rId34" Type="http://schemas.openxmlformats.org/officeDocument/2006/relationships/image" Target="../media/image971.png"/><Relationship Id="rId35" Type="http://schemas.openxmlformats.org/officeDocument/2006/relationships/image" Target="../media/image972.png"/><Relationship Id="rId36" Type="http://schemas.openxmlformats.org/officeDocument/2006/relationships/image" Target="../media/image973.png"/><Relationship Id="rId37" Type="http://schemas.openxmlformats.org/officeDocument/2006/relationships/image" Target="../media/image974.png"/><Relationship Id="rId38" Type="http://schemas.openxmlformats.org/officeDocument/2006/relationships/image" Target="../media/image975.png"/><Relationship Id="rId39" Type="http://schemas.openxmlformats.org/officeDocument/2006/relationships/image" Target="../media/image976.png"/><Relationship Id="rId40" Type="http://schemas.openxmlformats.org/officeDocument/2006/relationships/image" Target="../media/image977.png"/><Relationship Id="rId41" Type="http://schemas.openxmlformats.org/officeDocument/2006/relationships/image" Target="../media/image978.png"/><Relationship Id="rId42" Type="http://schemas.openxmlformats.org/officeDocument/2006/relationships/image" Target="../media/image979.png"/><Relationship Id="rId43" Type="http://schemas.openxmlformats.org/officeDocument/2006/relationships/image" Target="../media/image980.png"/><Relationship Id="rId44" Type="http://schemas.openxmlformats.org/officeDocument/2006/relationships/image" Target="../media/image981.png"/><Relationship Id="rId45" Type="http://schemas.openxmlformats.org/officeDocument/2006/relationships/image" Target="../media/image982.png"/><Relationship Id="rId46" Type="http://schemas.openxmlformats.org/officeDocument/2006/relationships/image" Target="../media/image983.png"/><Relationship Id="rId47" Type="http://schemas.openxmlformats.org/officeDocument/2006/relationships/image" Target="../media/image984.png"/><Relationship Id="rId48" Type="http://schemas.openxmlformats.org/officeDocument/2006/relationships/image" Target="../media/image985.png"/><Relationship Id="rId49" Type="http://schemas.openxmlformats.org/officeDocument/2006/relationships/image" Target="../media/image986.png"/><Relationship Id="rId50" Type="http://schemas.openxmlformats.org/officeDocument/2006/relationships/image" Target="../media/image98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8.png"/><Relationship Id="rId3" Type="http://schemas.openxmlformats.org/officeDocument/2006/relationships/image" Target="../media/image989.png"/><Relationship Id="rId4" Type="http://schemas.openxmlformats.org/officeDocument/2006/relationships/image" Target="../media/image990.png"/><Relationship Id="rId5" Type="http://schemas.openxmlformats.org/officeDocument/2006/relationships/image" Target="../media/image991.png"/><Relationship Id="rId6" Type="http://schemas.openxmlformats.org/officeDocument/2006/relationships/image" Target="../media/image992.png"/><Relationship Id="rId7" Type="http://schemas.openxmlformats.org/officeDocument/2006/relationships/image" Target="../media/image993.png"/><Relationship Id="rId8" Type="http://schemas.openxmlformats.org/officeDocument/2006/relationships/image" Target="../media/image994.png"/><Relationship Id="rId9" Type="http://schemas.openxmlformats.org/officeDocument/2006/relationships/image" Target="../media/image995.png"/><Relationship Id="rId10" Type="http://schemas.openxmlformats.org/officeDocument/2006/relationships/image" Target="../media/image996.png"/><Relationship Id="rId11" Type="http://schemas.openxmlformats.org/officeDocument/2006/relationships/image" Target="../media/image997.png"/><Relationship Id="rId12" Type="http://schemas.openxmlformats.org/officeDocument/2006/relationships/image" Target="../media/image998.png"/><Relationship Id="rId13" Type="http://schemas.openxmlformats.org/officeDocument/2006/relationships/image" Target="../media/image999.png"/><Relationship Id="rId14" Type="http://schemas.openxmlformats.org/officeDocument/2006/relationships/image" Target="../media/image1000.png"/><Relationship Id="rId15" Type="http://schemas.openxmlformats.org/officeDocument/2006/relationships/image" Target="../media/image1001.png"/><Relationship Id="rId16" Type="http://schemas.openxmlformats.org/officeDocument/2006/relationships/image" Target="../media/image1002.png"/><Relationship Id="rId17" Type="http://schemas.openxmlformats.org/officeDocument/2006/relationships/image" Target="../media/image1003.png"/><Relationship Id="rId18" Type="http://schemas.openxmlformats.org/officeDocument/2006/relationships/image" Target="../media/image1004.png"/><Relationship Id="rId19" Type="http://schemas.openxmlformats.org/officeDocument/2006/relationships/image" Target="../media/image1005.png"/><Relationship Id="rId20" Type="http://schemas.openxmlformats.org/officeDocument/2006/relationships/image" Target="../media/image1006.png"/><Relationship Id="rId21" Type="http://schemas.openxmlformats.org/officeDocument/2006/relationships/image" Target="../media/image1007.png"/><Relationship Id="rId22" Type="http://schemas.openxmlformats.org/officeDocument/2006/relationships/image" Target="../media/image1008.png"/><Relationship Id="rId23" Type="http://schemas.openxmlformats.org/officeDocument/2006/relationships/image" Target="../media/image1009.png"/><Relationship Id="rId24" Type="http://schemas.openxmlformats.org/officeDocument/2006/relationships/image" Target="../media/image1010.png"/><Relationship Id="rId25" Type="http://schemas.openxmlformats.org/officeDocument/2006/relationships/image" Target="../media/image1011.png"/><Relationship Id="rId26" Type="http://schemas.openxmlformats.org/officeDocument/2006/relationships/image" Target="../media/image1012.png"/><Relationship Id="rId27" Type="http://schemas.openxmlformats.org/officeDocument/2006/relationships/image" Target="../media/image1013.png"/><Relationship Id="rId28" Type="http://schemas.openxmlformats.org/officeDocument/2006/relationships/image" Target="../media/image1014.png"/><Relationship Id="rId29" Type="http://schemas.openxmlformats.org/officeDocument/2006/relationships/image" Target="../media/image1015.png"/><Relationship Id="rId30" Type="http://schemas.openxmlformats.org/officeDocument/2006/relationships/image" Target="../media/image1016.png"/><Relationship Id="rId31" Type="http://schemas.openxmlformats.org/officeDocument/2006/relationships/image" Target="../media/image1017.png"/><Relationship Id="rId32" Type="http://schemas.openxmlformats.org/officeDocument/2006/relationships/image" Target="../media/image1018.png"/><Relationship Id="rId33" Type="http://schemas.openxmlformats.org/officeDocument/2006/relationships/image" Target="../media/image1019.png"/><Relationship Id="rId34" Type="http://schemas.openxmlformats.org/officeDocument/2006/relationships/image" Target="../media/image1020.png"/><Relationship Id="rId35" Type="http://schemas.openxmlformats.org/officeDocument/2006/relationships/image" Target="../media/image1021.png"/><Relationship Id="rId36" Type="http://schemas.openxmlformats.org/officeDocument/2006/relationships/image" Target="../media/image1022.png"/><Relationship Id="rId37" Type="http://schemas.openxmlformats.org/officeDocument/2006/relationships/image" Target="../media/image1023.png"/><Relationship Id="rId38" Type="http://schemas.openxmlformats.org/officeDocument/2006/relationships/image" Target="../media/image1024.png"/><Relationship Id="rId39" Type="http://schemas.openxmlformats.org/officeDocument/2006/relationships/image" Target="../media/image1025.png"/><Relationship Id="rId40" Type="http://schemas.openxmlformats.org/officeDocument/2006/relationships/image" Target="../media/image1026.png"/><Relationship Id="rId41" Type="http://schemas.openxmlformats.org/officeDocument/2006/relationships/image" Target="../media/image1027.png"/><Relationship Id="rId42" Type="http://schemas.openxmlformats.org/officeDocument/2006/relationships/image" Target="../media/image1028.png"/><Relationship Id="rId43" Type="http://schemas.openxmlformats.org/officeDocument/2006/relationships/image" Target="../media/image1029.png"/><Relationship Id="rId44" Type="http://schemas.openxmlformats.org/officeDocument/2006/relationships/image" Target="../media/image1030.png"/><Relationship Id="rId45" Type="http://schemas.openxmlformats.org/officeDocument/2006/relationships/image" Target="../media/image1031.png"/><Relationship Id="rId46" Type="http://schemas.openxmlformats.org/officeDocument/2006/relationships/image" Target="../media/image1032.png"/><Relationship Id="rId47" Type="http://schemas.openxmlformats.org/officeDocument/2006/relationships/image" Target="../media/image1033.png"/><Relationship Id="rId48" Type="http://schemas.openxmlformats.org/officeDocument/2006/relationships/image" Target="../media/image1034.png"/><Relationship Id="rId49" Type="http://schemas.openxmlformats.org/officeDocument/2006/relationships/image" Target="../media/image1035.png"/><Relationship Id="rId50" Type="http://schemas.openxmlformats.org/officeDocument/2006/relationships/image" Target="../media/image1036.png"/><Relationship Id="rId51" Type="http://schemas.openxmlformats.org/officeDocument/2006/relationships/image" Target="../media/image1037.png"/><Relationship Id="rId52" Type="http://schemas.openxmlformats.org/officeDocument/2006/relationships/image" Target="../media/image1038.png"/><Relationship Id="rId53" Type="http://schemas.openxmlformats.org/officeDocument/2006/relationships/image" Target="../media/image1039.png"/><Relationship Id="rId54" Type="http://schemas.openxmlformats.org/officeDocument/2006/relationships/image" Target="../media/image1040.png"/><Relationship Id="rId55" Type="http://schemas.openxmlformats.org/officeDocument/2006/relationships/image" Target="../media/image1041.png"/><Relationship Id="rId56" Type="http://schemas.openxmlformats.org/officeDocument/2006/relationships/image" Target="../media/image1042.png"/><Relationship Id="rId57" Type="http://schemas.openxmlformats.org/officeDocument/2006/relationships/image" Target="../media/image1043.png"/><Relationship Id="rId58" Type="http://schemas.openxmlformats.org/officeDocument/2006/relationships/image" Target="../media/image1044.png"/><Relationship Id="rId59" Type="http://schemas.openxmlformats.org/officeDocument/2006/relationships/image" Target="../media/image1045.png"/><Relationship Id="rId60" Type="http://schemas.openxmlformats.org/officeDocument/2006/relationships/image" Target="../media/image1046.png"/><Relationship Id="rId61" Type="http://schemas.openxmlformats.org/officeDocument/2006/relationships/image" Target="../media/image1047.png"/><Relationship Id="rId62" Type="http://schemas.openxmlformats.org/officeDocument/2006/relationships/image" Target="../media/image1048.png"/><Relationship Id="rId63" Type="http://schemas.openxmlformats.org/officeDocument/2006/relationships/image" Target="../media/image10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image" Target="../media/image113.png"/><Relationship Id="rId25" Type="http://schemas.openxmlformats.org/officeDocument/2006/relationships/image" Target="../media/image114.png"/><Relationship Id="rId26" Type="http://schemas.openxmlformats.org/officeDocument/2006/relationships/image" Target="../media/image115.png"/><Relationship Id="rId27" Type="http://schemas.openxmlformats.org/officeDocument/2006/relationships/image" Target="../media/image116.png"/><Relationship Id="rId28" Type="http://schemas.openxmlformats.org/officeDocument/2006/relationships/image" Target="../media/image117.png"/><Relationship Id="rId29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5090" y="2583174"/>
            <a:ext cx="5948657" cy="2198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11581" y="4839493"/>
            <a:ext cx="12679036" cy="4571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11111"/>
            <a:ext cx="182855" cy="228571"/>
            <a:chOff x="1139683" y="6311111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31111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37791"/>
            <a:ext cx="182855" cy="228571"/>
            <a:chOff x="1139683" y="6837791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83779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55251"/>
            <a:ext cx="182855" cy="228571"/>
            <a:chOff x="1155556" y="735525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355251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26192" y="2538018"/>
            <a:ext cx="8690859" cy="6764245"/>
            <a:chOff x="2826192" y="2538018"/>
            <a:chExt cx="8690859" cy="6764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6192" y="2538018"/>
              <a:ext cx="8690859" cy="67642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4257" y="2251188"/>
            <a:ext cx="1254589" cy="12776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7906639"/>
            <a:ext cx="182855" cy="228571"/>
            <a:chOff x="1139683" y="7906639"/>
            <a:chExt cx="182855" cy="2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7906639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30159"/>
            <a:ext cx="182855" cy="228571"/>
            <a:chOff x="1139683" y="6330159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33015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56838"/>
            <a:ext cx="182855" cy="228571"/>
            <a:chOff x="1139683" y="6856838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856838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83822"/>
            <a:ext cx="182855" cy="228571"/>
            <a:chOff x="1155556" y="7383822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383822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19843" y="2556269"/>
            <a:ext cx="8722417" cy="5351362"/>
            <a:chOff x="2819843" y="2556269"/>
            <a:chExt cx="8722417" cy="5351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9843" y="2556269"/>
              <a:ext cx="8722417" cy="5351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04000" y="4168254"/>
            <a:ext cx="1026458" cy="239910"/>
            <a:chOff x="3004000" y="4168254"/>
            <a:chExt cx="1026458" cy="239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04000" y="4168254"/>
              <a:ext cx="1026458" cy="2399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47429" y="4171842"/>
            <a:ext cx="1688226" cy="2756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9019" y="2576101"/>
            <a:ext cx="1254589" cy="12776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7897115"/>
            <a:ext cx="182855" cy="228571"/>
            <a:chOff x="1139683" y="7897115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7897115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45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5239692"/>
            <a:ext cx="182855" cy="228571"/>
            <a:chOff x="1139683" y="52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52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790476"/>
            <a:ext cx="182855" cy="228571"/>
            <a:chOff x="1139683" y="5790476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790476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330159"/>
            <a:ext cx="182855" cy="228571"/>
            <a:chOff x="1139683" y="6330159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33015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856838"/>
            <a:ext cx="182855" cy="228571"/>
            <a:chOff x="1139683" y="6856838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856838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364775"/>
            <a:ext cx="182855" cy="228571"/>
            <a:chOff x="1155556" y="7364775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364775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894" y="4648812"/>
            <a:ext cx="1060276" cy="586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26192" y="2538018"/>
            <a:ext cx="5586638" cy="2378458"/>
            <a:chOff x="2826192" y="2538018"/>
            <a:chExt cx="5586638" cy="2378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6192" y="2538018"/>
              <a:ext cx="5586638" cy="2378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73147" y="4666516"/>
            <a:ext cx="5377778" cy="2431058"/>
            <a:chOff x="3073147" y="4666516"/>
            <a:chExt cx="5377778" cy="24310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3147" y="4666516"/>
              <a:ext cx="5377778" cy="24310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6192" y="6990172"/>
            <a:ext cx="6171429" cy="2924479"/>
            <a:chOff x="2826192" y="6990172"/>
            <a:chExt cx="6171429" cy="2924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6192" y="6990172"/>
              <a:ext cx="6171429" cy="29244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78415" y="2576101"/>
            <a:ext cx="1254589" cy="127760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64130" y="4952507"/>
            <a:ext cx="1168875" cy="13247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64130" y="6803508"/>
            <a:ext cx="1168875" cy="13247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9683" y="7908144"/>
            <a:ext cx="182855" cy="228571"/>
            <a:chOff x="1139683" y="790814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7908144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47288" y="2508525"/>
            <a:ext cx="8187989" cy="6787064"/>
            <a:chOff x="2847288" y="2508525"/>
            <a:chExt cx="8187989" cy="6787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7288" y="2508525"/>
              <a:ext cx="8187989" cy="67870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4665" y="-2189114"/>
            <a:ext cx="9631591" cy="11087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98258" y="1873320"/>
            <a:ext cx="1168875" cy="13247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22405" y="2457038"/>
            <a:ext cx="1168875" cy="13247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29482" y="2389450"/>
            <a:ext cx="1168875" cy="13247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91865" y="3408472"/>
            <a:ext cx="742857" cy="498338"/>
            <a:chOff x="5391865" y="3408472"/>
            <a:chExt cx="742857" cy="498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1865" y="3408472"/>
              <a:ext cx="742857" cy="498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25209" y="3369530"/>
            <a:ext cx="742857" cy="498338"/>
            <a:chOff x="7125209" y="3369530"/>
            <a:chExt cx="742857" cy="4983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25209" y="3369530"/>
              <a:ext cx="742857" cy="4983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41115" y="4139026"/>
            <a:ext cx="1254408" cy="12731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66335" y="5902057"/>
            <a:ext cx="742857" cy="498338"/>
            <a:chOff x="2866335" y="5902057"/>
            <a:chExt cx="742857" cy="4983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6335" y="5902057"/>
              <a:ext cx="742857" cy="498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3972" y="1924114"/>
            <a:ext cx="1254589" cy="12776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07640" y="2668129"/>
            <a:ext cx="1991794" cy="419323"/>
            <a:chOff x="9007640" y="2668129"/>
            <a:chExt cx="1991794" cy="4193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07640" y="2668129"/>
              <a:ext cx="1991794" cy="4193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54462" y="2585637"/>
            <a:ext cx="399863" cy="528827"/>
            <a:chOff x="10654462" y="2585637"/>
            <a:chExt cx="399863" cy="52882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54462" y="2585637"/>
              <a:ext cx="399863" cy="52882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52175" y="5914923"/>
            <a:ext cx="1254418" cy="127310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75241" y="2253031"/>
            <a:ext cx="1254418" cy="12731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41362" y="7630448"/>
            <a:ext cx="182855" cy="228571"/>
            <a:chOff x="1141362" y="7630448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1362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6192" y="2550717"/>
            <a:ext cx="8326388" cy="6689781"/>
            <a:chOff x="2826192" y="2550717"/>
            <a:chExt cx="8326388" cy="66897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6192" y="2550717"/>
              <a:ext cx="8326388" cy="66897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31980" y="6029209"/>
            <a:ext cx="1168875" cy="13247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2193" y="1886019"/>
            <a:ext cx="1254589" cy="12776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41281"/>
            <a:ext cx="9631591" cy="5696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477" y="2833030"/>
            <a:ext cx="1771082" cy="57191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7113981"/>
            <a:ext cx="182855" cy="228571"/>
            <a:chOff x="1139683" y="7113981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711398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556" y="7621918"/>
            <a:ext cx="182855" cy="228571"/>
            <a:chOff x="1155556" y="7621918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5556" y="762191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8173305"/>
            <a:ext cx="182855" cy="228571"/>
            <a:chOff x="1139683" y="8173305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8173305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64855" y="2537565"/>
            <a:ext cx="8645171" cy="6661088"/>
            <a:chOff x="2864855" y="2537565"/>
            <a:chExt cx="8645171" cy="666108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64855" y="2537565"/>
              <a:ext cx="8645171" cy="66610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826192" y="2537565"/>
            <a:ext cx="1164742" cy="1036357"/>
            <a:chOff x="2826192" y="2537565"/>
            <a:chExt cx="1164742" cy="10363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26192" y="2537565"/>
              <a:ext cx="1164742" cy="10363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29029" y="4800150"/>
            <a:ext cx="2314882" cy="838329"/>
            <a:chOff x="4029029" y="4800150"/>
            <a:chExt cx="2314882" cy="8383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29029" y="4800150"/>
              <a:ext cx="2314882" cy="8383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192579" y="5855727"/>
            <a:ext cx="1292973" cy="568986"/>
            <a:chOff x="4192579" y="5855727"/>
            <a:chExt cx="1292973" cy="5689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2579" y="5855727"/>
              <a:ext cx="1292973" cy="56898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85732" y="2655162"/>
            <a:ext cx="1272864" cy="68477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588036" y="4933363"/>
            <a:ext cx="2432140" cy="31798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373325" y="5894572"/>
            <a:ext cx="2295092" cy="43576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46205" y="5342678"/>
            <a:ext cx="1168703" cy="131864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549336" y="3231087"/>
            <a:ext cx="1254418" cy="127310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32222" y="3136771"/>
            <a:ext cx="1168703" cy="131864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25650" y="6312241"/>
            <a:ext cx="1352085" cy="586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39335"/>
            <a:ext cx="9631591" cy="28886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86477" y="2833030"/>
            <a:ext cx="1771082" cy="571917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7113981"/>
            <a:ext cx="182855" cy="228571"/>
            <a:chOff x="1139683" y="7113981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711398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55556" y="7621918"/>
            <a:ext cx="182855" cy="228571"/>
            <a:chOff x="1155556" y="7621918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55556" y="7621918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8173305"/>
            <a:ext cx="182855" cy="228571"/>
            <a:chOff x="1139683" y="8173305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683" y="8173305"/>
              <a:ext cx="182855" cy="228571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25650" y="6312241"/>
            <a:ext cx="1352085" cy="58690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958911" y="2523272"/>
            <a:ext cx="6670816" cy="6778991"/>
            <a:chOff x="2958911" y="2523272"/>
            <a:chExt cx="6670816" cy="677899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58911" y="2523272"/>
              <a:ext cx="6670816" cy="6778991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506018" y="2192202"/>
            <a:ext cx="1254589" cy="12776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600754"/>
            <a:ext cx="1894209" cy="6674233"/>
            <a:chOff x="2826192" y="2600754"/>
            <a:chExt cx="1894209" cy="6674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600754"/>
              <a:ext cx="1894209" cy="66742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7337" y="2600754"/>
            <a:ext cx="6374993" cy="6674233"/>
            <a:chOff x="4707337" y="2600754"/>
            <a:chExt cx="6374993" cy="66742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7337" y="2600754"/>
              <a:ext cx="6374993" cy="6674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01474" y="5751674"/>
            <a:ext cx="5533463" cy="3387279"/>
            <a:chOff x="5701474" y="5751674"/>
            <a:chExt cx="5533463" cy="338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1474" y="5751674"/>
              <a:ext cx="5533463" cy="338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1474" y="5353145"/>
            <a:ext cx="5224094" cy="442826"/>
            <a:chOff x="5701474" y="5353145"/>
            <a:chExt cx="5224094" cy="442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474" y="5353145"/>
              <a:ext cx="5224094" cy="442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01880" y="2427731"/>
            <a:ext cx="1166804" cy="13164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21711" y="2576037"/>
            <a:ext cx="1252052" cy="127116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578693" y="4949014"/>
            <a:ext cx="1166804" cy="1316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333686"/>
            <a:ext cx="7622102" cy="6245071"/>
            <a:chOff x="2826192" y="2333686"/>
            <a:chExt cx="7622102" cy="6245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333686"/>
              <a:ext cx="7622102" cy="6245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4393" y="2564311"/>
            <a:ext cx="7593901" cy="5195156"/>
            <a:chOff x="2854393" y="2564311"/>
            <a:chExt cx="7593901" cy="5195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393" y="2564311"/>
              <a:ext cx="7593901" cy="5195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18230" y="3509995"/>
            <a:ext cx="1331240" cy="415780"/>
            <a:chOff x="2918230" y="3509995"/>
            <a:chExt cx="1331240" cy="415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230" y="3509995"/>
              <a:ext cx="1331240" cy="4157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73298" y="3500509"/>
            <a:ext cx="696165" cy="415780"/>
            <a:chOff x="4373298" y="3500509"/>
            <a:chExt cx="696165" cy="415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298" y="3500509"/>
              <a:ext cx="696165" cy="415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7910" y="3500509"/>
            <a:ext cx="696165" cy="415780"/>
            <a:chOff x="5167910" y="3500509"/>
            <a:chExt cx="696165" cy="415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7910" y="3500509"/>
              <a:ext cx="696165" cy="4157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8244" y="3552887"/>
            <a:ext cx="1207488" cy="370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6829" y="3541995"/>
            <a:ext cx="888936" cy="3700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1441" y="3544532"/>
            <a:ext cx="888936" cy="370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26192" y="6107841"/>
            <a:ext cx="8949506" cy="3194422"/>
            <a:chOff x="2826192" y="6107841"/>
            <a:chExt cx="8949506" cy="31944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26192" y="6107841"/>
              <a:ext cx="8949506" cy="31944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83712" y="7270512"/>
            <a:ext cx="1168875" cy="132479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20220" y="2614197"/>
            <a:ext cx="1254589" cy="12776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469036"/>
            <a:ext cx="9637944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6192" y="2526453"/>
            <a:ext cx="8690859" cy="6373435"/>
            <a:chOff x="2826192" y="2526453"/>
            <a:chExt cx="8690859" cy="637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6192" y="2526453"/>
              <a:ext cx="8690859" cy="637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0855" y="1911416"/>
            <a:ext cx="1254418" cy="12731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68488" y="3525532"/>
            <a:ext cx="1168703" cy="13186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48580" y="4313541"/>
            <a:ext cx="997004" cy="480875"/>
            <a:chOff x="7348580" y="4313541"/>
            <a:chExt cx="997004" cy="4808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8580" y="4313541"/>
              <a:ext cx="997004" cy="4808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84533" y="4410169"/>
            <a:ext cx="925283" cy="3168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78341" y="2907284"/>
            <a:ext cx="575310" cy="234342"/>
            <a:chOff x="3878341" y="2907284"/>
            <a:chExt cx="575310" cy="234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8341" y="2907284"/>
              <a:ext cx="575310" cy="23434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19807" y="2977066"/>
            <a:ext cx="639255" cy="2276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567" y="434520"/>
            <a:ext cx="6432007" cy="14219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01730" y="-1573076"/>
            <a:ext cx="31289174" cy="146909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125020"/>
            <a:ext cx="9637944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341411"/>
            <a:ext cx="21352357" cy="36969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7182" y="7406067"/>
            <a:ext cx="1627130" cy="7770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826192" y="6070725"/>
            <a:ext cx="9254404" cy="3303252"/>
            <a:chOff x="2826192" y="6070725"/>
            <a:chExt cx="9254404" cy="330325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26192" y="6070725"/>
              <a:ext cx="9254404" cy="330325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826192" y="2523125"/>
            <a:ext cx="6171429" cy="3509325"/>
            <a:chOff x="2826192" y="2523125"/>
            <a:chExt cx="6171429" cy="350932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26192" y="2523125"/>
              <a:ext cx="6171429" cy="350932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836104" y="3529046"/>
            <a:ext cx="7680946" cy="4569899"/>
            <a:chOff x="3836104" y="3529046"/>
            <a:chExt cx="7680946" cy="4569899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9344" y="1467809"/>
              <a:ext cx="15361893" cy="9139799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36104" y="3529046"/>
              <a:ext cx="7680946" cy="4569899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006567" y="7807192"/>
            <a:ext cx="1780844" cy="443406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184977" y="7823782"/>
            <a:ext cx="1819111" cy="443406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253242" y="7809035"/>
            <a:ext cx="1784749" cy="408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077" y="-125020"/>
            <a:ext cx="9637944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614" y="7674731"/>
            <a:ext cx="369552" cy="369552"/>
            <a:chOff x="4965614" y="7674731"/>
            <a:chExt cx="369552" cy="369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5614" y="7674731"/>
              <a:ext cx="369552" cy="369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23064" y="2907284"/>
            <a:ext cx="485863" cy="234342"/>
            <a:chOff x="3923064" y="2907284"/>
            <a:chExt cx="485863" cy="2343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3064" y="2907284"/>
              <a:ext cx="485863" cy="2343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182" y="7406067"/>
            <a:ext cx="1627130" cy="7770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32946" y="2877790"/>
            <a:ext cx="9611998" cy="5014955"/>
            <a:chOff x="2832946" y="2877790"/>
            <a:chExt cx="9611998" cy="50149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2946" y="2877790"/>
              <a:ext cx="9611998" cy="50149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25631" y="2251188"/>
            <a:ext cx="1254418" cy="12731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39552" y="3276749"/>
            <a:ext cx="287655" cy="234342"/>
            <a:chOff x="2939552" y="3276749"/>
            <a:chExt cx="287655" cy="2343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39552" y="3276749"/>
              <a:ext cx="287655" cy="2343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47921" y="3303133"/>
            <a:ext cx="615503" cy="2037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6477" y="2833030"/>
            <a:ext cx="1770757" cy="46580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86477" y="2833030"/>
            <a:ext cx="1771081" cy="465323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39683" y="7630448"/>
            <a:ext cx="182855" cy="228571"/>
            <a:chOff x="1139683" y="7630448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39683" y="7630448"/>
              <a:ext cx="182855" cy="228571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36524" y="7830639"/>
            <a:ext cx="1627130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2172387"/>
            <a:ext cx="9631591" cy="11020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4462" y="2643916"/>
            <a:ext cx="8272589" cy="6953634"/>
            <a:chOff x="3244462" y="2643916"/>
            <a:chExt cx="8272589" cy="6953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462" y="2643916"/>
              <a:ext cx="8272589" cy="69536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3904" y="2248613"/>
            <a:ext cx="1168703" cy="13186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537" y="4981688"/>
            <a:ext cx="1254418" cy="12731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1390" y="7830927"/>
            <a:ext cx="1254418" cy="1273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8589" y="5854124"/>
            <a:ext cx="2653968" cy="1370191"/>
            <a:chOff x="628589" y="5854124"/>
            <a:chExt cx="2653968" cy="13701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589" y="5854124"/>
              <a:ext cx="2653968" cy="1370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571" y="2643916"/>
            <a:ext cx="2024614" cy="2189616"/>
            <a:chOff x="853571" y="2643916"/>
            <a:chExt cx="2024614" cy="21896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71" y="2643916"/>
              <a:ext cx="2024614" cy="21896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1390" y="2248613"/>
            <a:ext cx="1254418" cy="1273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491" y="4796391"/>
            <a:ext cx="2614920" cy="765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60" y="5032384"/>
            <a:ext cx="1168875" cy="13247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2240" y="7214791"/>
            <a:ext cx="1326984" cy="364710"/>
            <a:chOff x="622240" y="7214791"/>
            <a:chExt cx="1326984" cy="3647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240" y="7214791"/>
              <a:ext cx="1326984" cy="364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6049" y="7214791"/>
            <a:ext cx="1326984" cy="364710"/>
            <a:chOff x="1946049" y="7214791"/>
            <a:chExt cx="1326984" cy="3647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6049" y="7214791"/>
              <a:ext cx="1326984" cy="3647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844" y="7234534"/>
            <a:ext cx="489036" cy="3444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6343" y="7237712"/>
            <a:ext cx="489036" cy="3444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9068" y="5102557"/>
            <a:ext cx="1168703" cy="13186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13140" y="7830927"/>
            <a:ext cx="1254418" cy="12731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7321" y="2370306"/>
            <a:ext cx="1629223" cy="547220"/>
            <a:chOff x="9917321" y="2370306"/>
            <a:chExt cx="1629223" cy="5472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17321" y="2370306"/>
              <a:ext cx="1629223" cy="547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7551" y="2436818"/>
            <a:ext cx="382984" cy="414196"/>
            <a:chOff x="11067551" y="2436818"/>
            <a:chExt cx="382984" cy="414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7551" y="2436818"/>
              <a:ext cx="382984" cy="414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40061" y="2002567"/>
            <a:ext cx="1168703" cy="12731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7972" y="2538018"/>
            <a:ext cx="4216101" cy="6171429"/>
            <a:chOff x="7367972" y="2538018"/>
            <a:chExt cx="421610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972" y="2538018"/>
              <a:ext cx="421610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6192" y="2538018"/>
            <a:ext cx="4718738" cy="6171429"/>
            <a:chOff x="2826192" y="2538018"/>
            <a:chExt cx="471873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6192" y="2538018"/>
              <a:ext cx="471873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6106" y="2775472"/>
            <a:ext cx="1319833" cy="1427396"/>
            <a:chOff x="8816106" y="2775472"/>
            <a:chExt cx="1319833" cy="1427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6106" y="2775472"/>
              <a:ext cx="1319833" cy="1427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49889" y="1974081"/>
            <a:ext cx="1168703" cy="13186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6937" y="1974081"/>
            <a:ext cx="1254418" cy="12731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1876" y="7438843"/>
            <a:ext cx="1168703" cy="13186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586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84665" y="-1845099"/>
            <a:ext cx="9631591" cy="97117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38890" y="2538018"/>
            <a:ext cx="9091020" cy="6707569"/>
            <a:chOff x="2838890" y="2538018"/>
            <a:chExt cx="9091020" cy="67075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8890" y="2538018"/>
              <a:ext cx="9091020" cy="670756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998258" y="1873320"/>
            <a:ext cx="1168875" cy="132479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60552" y="2389450"/>
            <a:ext cx="1168875" cy="132479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29482" y="2389450"/>
            <a:ext cx="1168875" cy="132479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045628" y="3235393"/>
            <a:ext cx="742857" cy="498338"/>
            <a:chOff x="6045628" y="3235393"/>
            <a:chExt cx="742857" cy="4983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45628" y="3235393"/>
              <a:ext cx="742857" cy="4983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03448" y="3235393"/>
            <a:ext cx="742857" cy="498338"/>
            <a:chOff x="7203448" y="3235393"/>
            <a:chExt cx="742857" cy="49833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03448" y="3235393"/>
              <a:ext cx="742857" cy="498338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614848" y="5203508"/>
            <a:ext cx="1254408" cy="127310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826192" y="7142626"/>
            <a:ext cx="742857" cy="498338"/>
            <a:chOff x="2826192" y="7142626"/>
            <a:chExt cx="742857" cy="4983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26192" y="7142626"/>
              <a:ext cx="742857" cy="49833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283972" y="1924114"/>
            <a:ext cx="1254589" cy="127760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363045" y="2668129"/>
            <a:ext cx="1519905" cy="419323"/>
            <a:chOff x="9363045" y="2668129"/>
            <a:chExt cx="1519905" cy="41932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63045" y="2668129"/>
              <a:ext cx="1519905" cy="4193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814250" y="2585637"/>
            <a:ext cx="399863" cy="528827"/>
            <a:chOff x="10814250" y="2585637"/>
            <a:chExt cx="399863" cy="52882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814250" y="2585637"/>
              <a:ext cx="399863" cy="528827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455401" y="6719975"/>
            <a:ext cx="1254418" cy="127310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75241" y="2253031"/>
            <a:ext cx="1254418" cy="127310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084665" y="-2189114"/>
            <a:ext cx="9631591" cy="110877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548720"/>
            <a:ext cx="8228402" cy="3681086"/>
            <a:chOff x="2826192" y="2548720"/>
            <a:chExt cx="8228402" cy="3681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548720"/>
              <a:ext cx="8228402" cy="3681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6192" y="5803136"/>
            <a:ext cx="8228402" cy="3523143"/>
            <a:chOff x="2826192" y="5803136"/>
            <a:chExt cx="8228402" cy="3523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6192" y="5803136"/>
              <a:ext cx="8228402" cy="3523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477" y="2833030"/>
            <a:ext cx="1437805" cy="50946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353382" y="2261876"/>
            <a:ext cx="1235947" cy="125803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07330" y="5419685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805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296281" y="2581005"/>
            <a:ext cx="8072473" cy="5879260"/>
            <a:chOff x="4296281" y="2581005"/>
            <a:chExt cx="8072473" cy="58792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6281" y="2581005"/>
              <a:ext cx="8072473" cy="58792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40938" y="2414209"/>
            <a:ext cx="1843240" cy="6223638"/>
            <a:chOff x="2840938" y="2414209"/>
            <a:chExt cx="1843240" cy="622363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0938" y="2414209"/>
              <a:ext cx="1843240" cy="622363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302815" y="1974081"/>
            <a:ext cx="1254418" cy="127310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691530" y="2003574"/>
            <a:ext cx="1168703" cy="131864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566760" y="3833981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6192" y="2560687"/>
            <a:ext cx="1736314" cy="6780954"/>
            <a:chOff x="2826192" y="2560687"/>
            <a:chExt cx="1736314" cy="678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192" y="2560687"/>
              <a:ext cx="1736314" cy="67809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7026" y="3833808"/>
            <a:ext cx="1725480" cy="3588436"/>
            <a:chOff x="2837026" y="3833808"/>
            <a:chExt cx="1725480" cy="3588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026" y="3833808"/>
              <a:ext cx="1725480" cy="3588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6729" y="2560737"/>
            <a:ext cx="6573098" cy="6780954"/>
            <a:chOff x="4526729" y="2560737"/>
            <a:chExt cx="6573098" cy="67809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6729" y="2560737"/>
              <a:ext cx="6573098" cy="67809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6151" y="4213277"/>
            <a:ext cx="3752035" cy="4793410"/>
            <a:chOff x="6976151" y="4213277"/>
            <a:chExt cx="3752035" cy="47934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1359" y="1877797"/>
              <a:ext cx="7504070" cy="95868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151" y="4213277"/>
              <a:ext cx="3752035" cy="47934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26729" y="3818111"/>
            <a:ext cx="473783" cy="499180"/>
            <a:chOff x="4526729" y="3818111"/>
            <a:chExt cx="473783" cy="49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729" y="3818111"/>
              <a:ext cx="473783" cy="4991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38862" y="2368380"/>
            <a:ext cx="1254418" cy="127310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325631" y="2139808"/>
            <a:ext cx="1168703" cy="131864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714108" y="3723334"/>
            <a:ext cx="1168703" cy="131864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07144" y="2538018"/>
            <a:ext cx="9351016" cy="6577293"/>
            <a:chOff x="2807144" y="2538018"/>
            <a:chExt cx="9351016" cy="65772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07144" y="2538018"/>
              <a:ext cx="9351016" cy="65772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859908" y="8541426"/>
            <a:ext cx="369552" cy="369552"/>
            <a:chOff x="3859908" y="8541426"/>
            <a:chExt cx="369552" cy="3695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59908" y="8541426"/>
              <a:ext cx="369552" cy="369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80732" y="3043841"/>
            <a:ext cx="6380733" cy="1785352"/>
            <a:chOff x="5980732" y="3043841"/>
            <a:chExt cx="6380733" cy="17853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06898" y="2267697"/>
              <a:ext cx="12761466" cy="357070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80732" y="3043841"/>
              <a:ext cx="6380733" cy="17853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30955" y="4711317"/>
            <a:ext cx="6430510" cy="1949032"/>
            <a:chOff x="5930955" y="4711317"/>
            <a:chExt cx="6430510" cy="19490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42916" y="3864017"/>
              <a:ext cx="12861021" cy="389806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0955" y="4711317"/>
              <a:ext cx="6430510" cy="194903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46905" y="2300913"/>
            <a:ext cx="1168703" cy="131864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826192" y="2538018"/>
            <a:ext cx="1907713" cy="4053891"/>
            <a:chOff x="2826192" y="2538018"/>
            <a:chExt cx="1907713" cy="405389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6192" y="2538018"/>
              <a:ext cx="1907713" cy="40538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861567" y="3694798"/>
            <a:ext cx="2069387" cy="3281068"/>
            <a:chOff x="3861567" y="3694798"/>
            <a:chExt cx="2069387" cy="328106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61946" y="2189336"/>
              <a:ext cx="4138775" cy="656213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61567" y="3694798"/>
              <a:ext cx="2069387" cy="328106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29483" y="3985887"/>
            <a:ext cx="1918586" cy="2792953"/>
            <a:chOff x="3929483" y="3985887"/>
            <a:chExt cx="1918586" cy="279295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29483" y="3985887"/>
              <a:ext cx="1918586" cy="27929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954728" y="3763020"/>
            <a:ext cx="1359388" cy="626240"/>
            <a:chOff x="3954728" y="3763020"/>
            <a:chExt cx="1359388" cy="62624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54728" y="3763020"/>
              <a:ext cx="1359388" cy="62624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896876" y="5078804"/>
            <a:ext cx="2002663" cy="527191"/>
            <a:chOff x="3896876" y="5078804"/>
            <a:chExt cx="2002663" cy="52719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96876" y="5078804"/>
              <a:ext cx="2002663" cy="52719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41736" y="3751813"/>
            <a:ext cx="1530671" cy="318515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672766" y="2889967"/>
            <a:ext cx="1254418" cy="1273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69124"/>
            <a:ext cx="10670956" cy="6093400"/>
            <a:chOff x="840872" y="2669124"/>
            <a:chExt cx="10670956" cy="6093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69124"/>
              <a:ext cx="10670956" cy="60934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6151" y="7021063"/>
            <a:ext cx="1601549" cy="3954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2832" y="7052491"/>
            <a:ext cx="290707" cy="290707"/>
            <a:chOff x="5662832" y="7052491"/>
            <a:chExt cx="290707" cy="290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832" y="7052491"/>
              <a:ext cx="290707" cy="2907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621" y="8405040"/>
            <a:ext cx="1067921" cy="3727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879296"/>
            <a:ext cx="9631591" cy="9848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094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42380" y="2547542"/>
            <a:ext cx="8371739" cy="5724460"/>
            <a:chOff x="2842380" y="2547542"/>
            <a:chExt cx="8371739" cy="57244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2380" y="2547542"/>
              <a:ext cx="8371739" cy="57244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43964" y="6359122"/>
            <a:ext cx="8370155" cy="3025888"/>
            <a:chOff x="2843964" y="6359122"/>
            <a:chExt cx="8370155" cy="302588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3964" y="6359122"/>
              <a:ext cx="8370155" cy="302588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839218" y="3023385"/>
            <a:ext cx="8344192" cy="3859089"/>
            <a:chOff x="2839218" y="3023385"/>
            <a:chExt cx="8344192" cy="385908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39218" y="3023385"/>
              <a:ext cx="8344192" cy="38590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52619" y="6198317"/>
            <a:ext cx="4558926" cy="2693911"/>
            <a:chOff x="2852619" y="6198317"/>
            <a:chExt cx="4558926" cy="269391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7115" y="4895320"/>
              <a:ext cx="9117851" cy="538782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52619" y="6198317"/>
              <a:ext cx="4558926" cy="26939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67572" y="2571939"/>
            <a:ext cx="695453" cy="313139"/>
            <a:chOff x="4967572" y="2571939"/>
            <a:chExt cx="695453" cy="31313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67572" y="2571939"/>
              <a:ext cx="695453" cy="31313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970069" y="2571231"/>
            <a:ext cx="611427" cy="36559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792392" y="2571939"/>
            <a:ext cx="695453" cy="313139"/>
            <a:chOff x="5792392" y="2571939"/>
            <a:chExt cx="695453" cy="31313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2392" y="2571939"/>
              <a:ext cx="695453" cy="31313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794889" y="2571227"/>
            <a:ext cx="611427" cy="36559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938284" y="3032806"/>
            <a:ext cx="434476" cy="197484"/>
            <a:chOff x="4938284" y="3032806"/>
            <a:chExt cx="434476" cy="19748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38284" y="3032806"/>
              <a:ext cx="434476" cy="1974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887237" y="3062313"/>
            <a:ext cx="284259" cy="197484"/>
            <a:chOff x="2887237" y="3062313"/>
            <a:chExt cx="284259" cy="19748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87237" y="3062313"/>
              <a:ext cx="284259" cy="19748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436569" y="3073720"/>
            <a:ext cx="932643" cy="21126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200875" y="2654684"/>
            <a:ext cx="1891436" cy="229596"/>
            <a:chOff x="9200875" y="2654684"/>
            <a:chExt cx="1891436" cy="22959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00875" y="2654684"/>
              <a:ext cx="1891436" cy="22959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714885" y="3059851"/>
            <a:ext cx="713262" cy="2112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97455"/>
            <a:ext cx="9631591" cy="43211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983822"/>
            <a:ext cx="182855" cy="228571"/>
            <a:chOff x="1155556" y="6983822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983822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7507325"/>
            <a:ext cx="182855" cy="228571"/>
            <a:chOff x="1154429" y="7507325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7507325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8063602"/>
            <a:ext cx="182855" cy="228571"/>
            <a:chOff x="1139683" y="8063602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8063602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4153" y="6161791"/>
            <a:ext cx="1268569" cy="77700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26192" y="2446560"/>
            <a:ext cx="9393687" cy="3896980"/>
            <a:chOff x="2826192" y="2446560"/>
            <a:chExt cx="9393687" cy="389698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6192" y="2446560"/>
              <a:ext cx="9393687" cy="38969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43607" y="4990476"/>
            <a:ext cx="5335291" cy="4759150"/>
            <a:chOff x="5943607" y="4990476"/>
            <a:chExt cx="5335291" cy="47591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57166" y="2792106"/>
              <a:ext cx="10670582" cy="951830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3607" y="4990476"/>
              <a:ext cx="5335291" cy="475915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29351" y="4880003"/>
            <a:ext cx="1168684" cy="132717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918848" y="2251188"/>
            <a:ext cx="1254427" cy="128554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508" y="7007786"/>
            <a:ext cx="182855" cy="228571"/>
            <a:chOff x="1136508" y="7007786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6508" y="7007786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5381" y="7531288"/>
            <a:ext cx="182855" cy="228571"/>
            <a:chOff x="1135381" y="7531288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5381" y="7531288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0635" y="8087565"/>
            <a:ext cx="182855" cy="228571"/>
            <a:chOff x="1120635" y="8087565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0635" y="8087565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0763" y="6133220"/>
            <a:ext cx="1268569" cy="77700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40938" y="2538018"/>
            <a:ext cx="8705193" cy="5423056"/>
            <a:chOff x="2840938" y="2538018"/>
            <a:chExt cx="8705193" cy="542305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0938" y="2538018"/>
              <a:ext cx="8705193" cy="542305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05096" y="2427545"/>
            <a:ext cx="1254418" cy="127310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43891" y="1735059"/>
            <a:ext cx="1168703" cy="131864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45622" y="7259957"/>
            <a:ext cx="6310883" cy="2449671"/>
            <a:chOff x="5345622" y="7259957"/>
            <a:chExt cx="6310883" cy="24496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45622" y="7259957"/>
              <a:ext cx="6310883" cy="2449671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686762" y="7396851"/>
            <a:ext cx="1168703" cy="131864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21601"/>
            <a:ext cx="9631591" cy="5617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627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7012394"/>
            <a:ext cx="182855" cy="228571"/>
            <a:chOff x="1155556" y="7012394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7012394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7535896"/>
            <a:ext cx="182855" cy="228571"/>
            <a:chOff x="1154429" y="7535896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7535896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8092173"/>
            <a:ext cx="182855" cy="228571"/>
            <a:chOff x="1139683" y="8092173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80921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6192" y="2598217"/>
            <a:ext cx="9582420" cy="6453370"/>
            <a:chOff x="2826192" y="2598217"/>
            <a:chExt cx="9582420" cy="64533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26192" y="2598217"/>
              <a:ext cx="9582420" cy="64533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469899" y="6454790"/>
            <a:ext cx="224885" cy="3674593"/>
            <a:chOff x="4469899" y="6454790"/>
            <a:chExt cx="224885" cy="367459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69899" y="6454790"/>
              <a:ext cx="224885" cy="36745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44983" y="4672998"/>
            <a:ext cx="224885" cy="3674593"/>
            <a:chOff x="6344983" y="4672998"/>
            <a:chExt cx="224885" cy="367459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6200000">
              <a:off x="6344983" y="4672998"/>
              <a:ext cx="224885" cy="36745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39171" y="4630415"/>
            <a:ext cx="737327" cy="4247005"/>
            <a:chOff x="9939171" y="4630415"/>
            <a:chExt cx="737327" cy="424700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6200000">
              <a:off x="9939171" y="4630415"/>
              <a:ext cx="737327" cy="42470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07997" y="6190172"/>
            <a:ext cx="224885" cy="3674593"/>
            <a:chOff x="12207997" y="6190172"/>
            <a:chExt cx="224885" cy="36745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07997" y="6190172"/>
              <a:ext cx="224885" cy="367459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58575" y="2014510"/>
            <a:ext cx="1254418" cy="127310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749324" y="1949511"/>
            <a:ext cx="1168703" cy="131864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100439" y="7111137"/>
            <a:ext cx="1168703" cy="131864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0763" y="6133220"/>
            <a:ext cx="1268569" cy="7770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879296"/>
            <a:ext cx="9631591" cy="9848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339" cy="50965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6192" y="2538018"/>
            <a:ext cx="9630657" cy="5676893"/>
            <a:chOff x="2826192" y="2538018"/>
            <a:chExt cx="9630657" cy="56768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26192" y="2538018"/>
              <a:ext cx="9630657" cy="56768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80498" y="4553978"/>
            <a:ext cx="6468208" cy="4624769"/>
            <a:chOff x="5680498" y="4553978"/>
            <a:chExt cx="6468208" cy="46247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7326" y="2392526"/>
              <a:ext cx="12936416" cy="924953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80498" y="4553978"/>
              <a:ext cx="6468208" cy="46247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727167" y="2139808"/>
            <a:ext cx="1254427" cy="128554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355738" y="4214933"/>
            <a:ext cx="1168684" cy="132717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64380" y="2071653"/>
            <a:ext cx="1168684" cy="132717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641453" y="3103911"/>
            <a:ext cx="1168684" cy="132717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611345" y="3148257"/>
            <a:ext cx="1254427" cy="128554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419142" y="4177206"/>
            <a:ext cx="1254427" cy="128554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922217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339" cy="56300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4571" y="8037591"/>
            <a:ext cx="182855" cy="228571"/>
            <a:chOff x="1164571" y="8037591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4571" y="8037591"/>
              <a:ext cx="182855" cy="2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89391" y="7259753"/>
            <a:ext cx="1267759" cy="55012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48412" y="2538018"/>
            <a:ext cx="8668638" cy="6169443"/>
            <a:chOff x="2848412" y="2538018"/>
            <a:chExt cx="8668638" cy="61694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8412" y="2538018"/>
              <a:ext cx="8668638" cy="61694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81418" y="2711892"/>
            <a:ext cx="764532" cy="331797"/>
            <a:chOff x="6781418" y="2711892"/>
            <a:chExt cx="764532" cy="3317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81418" y="2711892"/>
              <a:ext cx="764532" cy="33179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802255" y="2678550"/>
            <a:ext cx="963843" cy="53165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052513" y="2248974"/>
            <a:ext cx="1254418" cy="12731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077272" y="4655679"/>
            <a:ext cx="7297365" cy="3203340"/>
            <a:chOff x="5077272" y="4655679"/>
            <a:chExt cx="7297365" cy="320334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77272" y="4655679"/>
              <a:ext cx="7297365" cy="320334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75353" y="5142857"/>
            <a:ext cx="1325811" cy="529052"/>
            <a:chOff x="9675353" y="5142857"/>
            <a:chExt cx="1325811" cy="52905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75353" y="5142857"/>
              <a:ext cx="1325811" cy="52905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883848" y="4457269"/>
            <a:ext cx="1168703" cy="131864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867916" y="6186178"/>
            <a:ext cx="612931" cy="266004"/>
            <a:chOff x="6867916" y="6186178"/>
            <a:chExt cx="612931" cy="26600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67916" y="6186178"/>
              <a:ext cx="612931" cy="26600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889826" y="6193224"/>
            <a:ext cx="735360" cy="38865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95238" y="6180979"/>
            <a:ext cx="612931" cy="266004"/>
            <a:chOff x="9095238" y="6180979"/>
            <a:chExt cx="612931" cy="26600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95238" y="6180979"/>
              <a:ext cx="612931" cy="26600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117148" y="6188025"/>
            <a:ext cx="735360" cy="38865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901632" y="7107325"/>
            <a:ext cx="5718130" cy="3433086"/>
            <a:chOff x="4901632" y="7107325"/>
            <a:chExt cx="5718130" cy="343308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01632" y="7107325"/>
              <a:ext cx="5718130" cy="34330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401703" y="7099140"/>
            <a:ext cx="1088587" cy="331797"/>
            <a:chOff x="9401703" y="7099140"/>
            <a:chExt cx="1088587" cy="33179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01703" y="7099140"/>
              <a:ext cx="1088587" cy="33179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901974" y="6683487"/>
            <a:ext cx="1168684" cy="13271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5696" y="2379018"/>
            <a:ext cx="8854581" cy="6923245"/>
            <a:chOff x="2765696" y="2379018"/>
            <a:chExt cx="8854581" cy="6923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5696" y="2379018"/>
              <a:ext cx="8854581" cy="69232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86477" y="2833030"/>
            <a:ext cx="1437339" cy="563001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64571" y="8037591"/>
            <a:ext cx="182855" cy="228571"/>
            <a:chOff x="1164571" y="8037591"/>
            <a:chExt cx="182855" cy="22857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64571" y="8037591"/>
              <a:ext cx="182855" cy="228571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89391" y="7269277"/>
            <a:ext cx="1267759" cy="550121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4546829" y="2916009"/>
            <a:ext cx="1254427" cy="1285541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697059" y="7438843"/>
            <a:ext cx="1168684" cy="13271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7" y="2833030"/>
            <a:ext cx="1437586" cy="5108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683" y="7549316"/>
            <a:ext cx="182855" cy="228571"/>
            <a:chOff x="1139683" y="7549316"/>
            <a:chExt cx="182855" cy="2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683" y="7549316"/>
              <a:ext cx="182855" cy="2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6477" y="2833030"/>
            <a:ext cx="1437805" cy="456165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6477" y="2833030"/>
            <a:ext cx="1437587" cy="509461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9683" y="3282540"/>
            <a:ext cx="182855" cy="228571"/>
            <a:chOff x="1139683" y="3282540"/>
            <a:chExt cx="182855" cy="2285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9683" y="328254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9683" y="3830169"/>
            <a:ext cx="182855" cy="228571"/>
            <a:chOff x="1139683" y="3830169"/>
            <a:chExt cx="182855" cy="22857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9683" y="383016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39683" y="4325407"/>
            <a:ext cx="182855" cy="228571"/>
            <a:chOff x="1139683" y="4325407"/>
            <a:chExt cx="182855" cy="2285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683" y="432540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683" y="4876190"/>
            <a:ext cx="182855" cy="228571"/>
            <a:chOff x="1139683" y="4876190"/>
            <a:chExt cx="182855" cy="22857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9683" y="487619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9683" y="5415873"/>
            <a:ext cx="182855" cy="228571"/>
            <a:chOff x="1139683" y="5415873"/>
            <a:chExt cx="182855" cy="2285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683" y="541587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39683" y="5961600"/>
            <a:ext cx="182855" cy="228571"/>
            <a:chOff x="1139683" y="5961600"/>
            <a:chExt cx="182855" cy="228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9683" y="5961600"/>
              <a:ext cx="182855" cy="2285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55556" y="6469537"/>
            <a:ext cx="182855" cy="228571"/>
            <a:chOff x="1155556" y="6469537"/>
            <a:chExt cx="182855" cy="2285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55556" y="6469537"/>
              <a:ext cx="182855" cy="2285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54429" y="6993039"/>
            <a:ext cx="182855" cy="228571"/>
            <a:chOff x="1154429" y="6993039"/>
            <a:chExt cx="182855" cy="2285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4429" y="6993039"/>
              <a:ext cx="182855" cy="22857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64571" y="7542353"/>
            <a:ext cx="182855" cy="228571"/>
            <a:chOff x="1164571" y="7542353"/>
            <a:chExt cx="182855" cy="2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64571" y="7542353"/>
              <a:ext cx="182855" cy="22857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2826192" y="2538018"/>
            <a:ext cx="2278382" cy="5321001"/>
            <a:chOff x="2826192" y="2538018"/>
            <a:chExt cx="2278382" cy="532100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826192" y="2538018"/>
              <a:ext cx="2278382" cy="532100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704735" y="2618173"/>
            <a:ext cx="6916005" cy="4374866"/>
            <a:chOff x="4704735" y="2618173"/>
            <a:chExt cx="6916005" cy="437486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4735" y="2618173"/>
              <a:ext cx="6916005" cy="4374866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4079815" y="2368380"/>
            <a:ext cx="1254427" cy="1285541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389971" y="2322783"/>
            <a:ext cx="1168684" cy="132717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250615" y="4240162"/>
            <a:ext cx="4363838" cy="5234455"/>
            <a:chOff x="7250615" y="4240162"/>
            <a:chExt cx="4363838" cy="5234455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82322" y="1836559"/>
              <a:ext cx="8727675" cy="10468911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250615" y="4240162"/>
              <a:ext cx="4363838" cy="523445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8395022" y="4580601"/>
            <a:ext cx="2075024" cy="1753754"/>
            <a:chOff x="8395022" y="4580601"/>
            <a:chExt cx="2075024" cy="175375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95022" y="4580601"/>
              <a:ext cx="2075024" cy="1753754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8113389" y="5580646"/>
            <a:ext cx="2705702" cy="1450140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8719000" y="4405272"/>
            <a:ext cx="1447854" cy="1356411"/>
            <a:chOff x="8719000" y="4405272"/>
            <a:chExt cx="1447854" cy="135641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719000" y="4405272"/>
              <a:ext cx="1447854" cy="1356411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003181" y="3833981"/>
            <a:ext cx="1168684" cy="1327170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0243302" y="8680838"/>
            <a:ext cx="1241781" cy="621425"/>
            <a:chOff x="10243302" y="8680838"/>
            <a:chExt cx="1241781" cy="621425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243302" y="8680838"/>
              <a:ext cx="1241781" cy="62142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0145840" y="8867041"/>
            <a:ext cx="611229" cy="366126"/>
            <a:chOff x="10145840" y="8867041"/>
            <a:chExt cx="611229" cy="366126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858148" y="8701901"/>
              <a:ext cx="1222457" cy="732252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145840" y="8867041"/>
              <a:ext cx="611229" cy="366126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859495" y="8857426"/>
            <a:ext cx="555524" cy="367600"/>
            <a:chOff x="10859495" y="8857426"/>
            <a:chExt cx="555524" cy="367600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599729" y="8691622"/>
              <a:ext cx="1111048" cy="735199"/>
            </a:xfrm>
            <a:prstGeom prst="rect">
              <a:avLst/>
            </a:prstGeom>
          </p:spPr>
        </p:pic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859495" y="8857426"/>
              <a:ext cx="555524" cy="367600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9964912" y="8639999"/>
            <a:ext cx="1377168" cy="1184387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0685824" y="8651379"/>
            <a:ext cx="1312085" cy="1147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174166"/>
            <a:ext cx="9631591" cy="70280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43209"/>
            <a:ext cx="21352357" cy="33041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51878"/>
            <a:ext cx="5545881" cy="7735575"/>
            <a:chOff x="840872" y="2651878"/>
            <a:chExt cx="5545881" cy="77355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51878"/>
              <a:ext cx="5545881" cy="7735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25070" y="8287712"/>
            <a:ext cx="1253892" cy="397729"/>
            <a:chOff x="4925070" y="8287712"/>
            <a:chExt cx="1253892" cy="397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5070" y="8287712"/>
              <a:ext cx="1253892" cy="397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5070" y="4179820"/>
            <a:ext cx="1253892" cy="387612"/>
            <a:chOff x="4925070" y="4179820"/>
            <a:chExt cx="1253892" cy="387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070" y="4179820"/>
              <a:ext cx="1253892" cy="387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8961" y="2651878"/>
            <a:ext cx="5764525" cy="7683990"/>
            <a:chOff x="6178961" y="2651878"/>
            <a:chExt cx="5764525" cy="7683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8961" y="2651878"/>
              <a:ext cx="5764525" cy="7683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33467" y="6993007"/>
            <a:ext cx="1207360" cy="418460"/>
            <a:chOff x="10533467" y="6993007"/>
            <a:chExt cx="1207360" cy="4184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467" y="6993007"/>
              <a:ext cx="1207360" cy="4184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2944" y="7029008"/>
            <a:ext cx="1303435" cy="3580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4391" y="8275087"/>
            <a:ext cx="1001139" cy="4338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296" y="4201134"/>
            <a:ext cx="1154873" cy="398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33467" y="4358203"/>
            <a:ext cx="1207360" cy="418460"/>
            <a:chOff x="10533467" y="4358203"/>
            <a:chExt cx="1207360" cy="418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33467" y="4358203"/>
              <a:ext cx="1207360" cy="418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2763" y="4400106"/>
            <a:ext cx="1132483" cy="3858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03278" y="3538471"/>
            <a:ext cx="1254418" cy="12731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03278" y="7845228"/>
            <a:ext cx="1165703" cy="13186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1565" y="3553218"/>
            <a:ext cx="1165703" cy="13186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59859" y="6232079"/>
            <a:ext cx="1165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97040"/>
            <a:ext cx="10808897" cy="6835589"/>
            <a:chOff x="840872" y="2597040"/>
            <a:chExt cx="10808897" cy="6835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97040"/>
              <a:ext cx="10808897" cy="6835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7089" y="6076180"/>
            <a:ext cx="1207360" cy="418460"/>
            <a:chOff x="10227089" y="6076180"/>
            <a:chExt cx="1207360" cy="418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7089" y="6076180"/>
              <a:ext cx="1207360" cy="4184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6567" y="6112180"/>
            <a:ext cx="1303435" cy="358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1812" y="3709318"/>
            <a:ext cx="1207360" cy="418460"/>
            <a:chOff x="10191812" y="3709318"/>
            <a:chExt cx="1207360" cy="418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1812" y="3709318"/>
              <a:ext cx="1207360" cy="4184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1108" y="3760745"/>
            <a:ext cx="1132483" cy="3858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01047" y="3053223"/>
            <a:ext cx="1254418" cy="1273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6762" y="5388232"/>
            <a:ext cx="1168703" cy="13186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5141" y="-469036"/>
            <a:ext cx="9631591" cy="4207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21827"/>
            <a:ext cx="10676178" cy="6855058"/>
            <a:chOff x="840872" y="2621827"/>
            <a:chExt cx="10676178" cy="68550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21827"/>
              <a:ext cx="10676178" cy="68550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6135" y="5422753"/>
            <a:ext cx="1254589" cy="1277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4679" y="6645487"/>
            <a:ext cx="1168875" cy="13247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25020"/>
            <a:ext cx="9631591" cy="283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168026"/>
            <a:ext cx="21352357" cy="3003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606941"/>
            <a:ext cx="10676178" cy="5768208"/>
            <a:chOff x="840872" y="2606941"/>
            <a:chExt cx="10676178" cy="576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606941"/>
              <a:ext cx="10676178" cy="576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0421" y="5658633"/>
            <a:ext cx="1254589" cy="1277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1174166"/>
            <a:ext cx="9631591" cy="70280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1869" y="2695713"/>
            <a:ext cx="3674004" cy="2605569"/>
            <a:chOff x="3741869" y="2695713"/>
            <a:chExt cx="3674004" cy="2605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1869" y="2695713"/>
              <a:ext cx="3674004" cy="2605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803" y="3229595"/>
            <a:ext cx="2451174" cy="2429546"/>
            <a:chOff x="775803" y="3229595"/>
            <a:chExt cx="2451174" cy="2429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3" y="3229595"/>
              <a:ext cx="2451174" cy="24295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297" y="5722008"/>
            <a:ext cx="2462655" cy="7989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8447" y="6014127"/>
            <a:ext cx="6171429" cy="2802664"/>
            <a:chOff x="3918447" y="6014127"/>
            <a:chExt cx="6171429" cy="2802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8447" y="6014127"/>
              <a:ext cx="6171429" cy="2802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0334" y="7415458"/>
            <a:ext cx="1261305" cy="1886019"/>
            <a:chOff x="5370334" y="7415458"/>
            <a:chExt cx="1261305" cy="1886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0334" y="7415458"/>
              <a:ext cx="1261305" cy="18860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5936" y="5686827"/>
            <a:ext cx="2602692" cy="387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9048" y="7326984"/>
            <a:ext cx="501967" cy="342857"/>
            <a:chOff x="4419048" y="7326984"/>
            <a:chExt cx="501967" cy="3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9048" y="7326984"/>
              <a:ext cx="501967" cy="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2289" y="3566054"/>
            <a:ext cx="2400000" cy="1416284"/>
            <a:chOff x="7812289" y="3566054"/>
            <a:chExt cx="2400000" cy="1416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2289" y="3566054"/>
              <a:ext cx="2400000" cy="1416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2889" y="3619515"/>
            <a:ext cx="501967" cy="342857"/>
            <a:chOff x="8312889" y="3619515"/>
            <a:chExt cx="501967" cy="34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12889" y="3619515"/>
              <a:ext cx="501967" cy="3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4828" y="3464467"/>
            <a:ext cx="1568254" cy="1517871"/>
            <a:chOff x="9894828" y="3464467"/>
            <a:chExt cx="1568254" cy="151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4828" y="3464467"/>
              <a:ext cx="1568254" cy="151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12289" y="3204198"/>
            <a:ext cx="2165079" cy="375014"/>
            <a:chOff x="7812289" y="3204198"/>
            <a:chExt cx="2165079" cy="3750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2289" y="3204198"/>
              <a:ext cx="2165079" cy="375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4194" y="3216897"/>
            <a:ext cx="1530159" cy="349617"/>
            <a:chOff x="9974194" y="3216897"/>
            <a:chExt cx="1530159" cy="3496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4194" y="3216897"/>
              <a:ext cx="1530159" cy="3496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47337" y="2819756"/>
            <a:ext cx="2361826" cy="3879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16503" y="2052607"/>
            <a:ext cx="1168875" cy="13247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06387" y="2065305"/>
            <a:ext cx="1168875" cy="13247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0872" y="2597516"/>
            <a:ext cx="456997" cy="401604"/>
            <a:chOff x="840872" y="2597516"/>
            <a:chExt cx="456997" cy="4016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0872" y="2597516"/>
              <a:ext cx="456997" cy="4016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16503" y="5143019"/>
            <a:ext cx="1168875" cy="13247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726" y="2100226"/>
            <a:ext cx="1254589" cy="1277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02765" y="6342553"/>
            <a:ext cx="844444" cy="367948"/>
            <a:chOff x="10002765" y="6342553"/>
            <a:chExt cx="844444" cy="3679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02765" y="6342553"/>
              <a:ext cx="844444" cy="3679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15463" y="6796215"/>
            <a:ext cx="844444" cy="367948"/>
            <a:chOff x="10015463" y="6796215"/>
            <a:chExt cx="844444" cy="3679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15463" y="679621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15463" y="7307675"/>
            <a:ext cx="844444" cy="367948"/>
            <a:chOff x="10015463" y="7307675"/>
            <a:chExt cx="844444" cy="36794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15463" y="730767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15463" y="7830448"/>
            <a:ext cx="844444" cy="367948"/>
            <a:chOff x="10015463" y="7830448"/>
            <a:chExt cx="844444" cy="3679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15463" y="7830448"/>
              <a:ext cx="844444" cy="3679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23209" y="8348944"/>
            <a:ext cx="844444" cy="367948"/>
            <a:chOff x="10023209" y="8348944"/>
            <a:chExt cx="844444" cy="3679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23209" y="8348944"/>
              <a:ext cx="844444" cy="3679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885305" y="6342553"/>
            <a:ext cx="844444" cy="367948"/>
            <a:chOff x="10885305" y="6342553"/>
            <a:chExt cx="844444" cy="3679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85305" y="6342553"/>
              <a:ext cx="844444" cy="3679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98003" y="6796215"/>
            <a:ext cx="844444" cy="367948"/>
            <a:chOff x="10898003" y="6796215"/>
            <a:chExt cx="844444" cy="3679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8003" y="6796215"/>
              <a:ext cx="844444" cy="36794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98003" y="7307675"/>
            <a:ext cx="844444" cy="367948"/>
            <a:chOff x="10898003" y="7307675"/>
            <a:chExt cx="844444" cy="3679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98003" y="7307675"/>
              <a:ext cx="844444" cy="3679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98003" y="7830448"/>
            <a:ext cx="844444" cy="367948"/>
            <a:chOff x="10898003" y="7830448"/>
            <a:chExt cx="844444" cy="3679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98003" y="7830448"/>
              <a:ext cx="844444" cy="3679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05749" y="8348944"/>
            <a:ext cx="844444" cy="367948"/>
            <a:chOff x="10905749" y="8348944"/>
            <a:chExt cx="844444" cy="3679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05749" y="8348944"/>
              <a:ext cx="844444" cy="36794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167188" y="6323052"/>
            <a:ext cx="649655" cy="48560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73537" y="6757463"/>
            <a:ext cx="649655" cy="4856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73537" y="7288232"/>
            <a:ext cx="649655" cy="48560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183061" y="7797608"/>
            <a:ext cx="649655" cy="48560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173537" y="8319716"/>
            <a:ext cx="649655" cy="48560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27505" y="6779686"/>
            <a:ext cx="642245" cy="44738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048140" y="7288232"/>
            <a:ext cx="642245" cy="44738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048140" y="7820268"/>
            <a:ext cx="642245" cy="44738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48140" y="8319716"/>
            <a:ext cx="642245" cy="44738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017981" y="6303801"/>
            <a:ext cx="642245" cy="447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4665" y="-813052"/>
            <a:ext cx="9631591" cy="5583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97217" y="-216812"/>
            <a:ext cx="21352357" cy="3198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5" y="4826086"/>
            <a:ext cx="9631591" cy="6065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872" y="2538018"/>
            <a:ext cx="1985319" cy="6764245"/>
            <a:chOff x="840872" y="2538018"/>
            <a:chExt cx="1985319" cy="6764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72" y="2538018"/>
              <a:ext cx="1985319" cy="67642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77" y="2833030"/>
            <a:ext cx="1771082" cy="51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683" y="3892063"/>
            <a:ext cx="182855" cy="228571"/>
            <a:chOff x="1139683" y="3892063"/>
            <a:chExt cx="182855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3" y="3892063"/>
              <a:ext cx="182855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683" y="4439692"/>
            <a:ext cx="182855" cy="228571"/>
            <a:chOff x="1139683" y="4439692"/>
            <a:chExt cx="182855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3" y="4439692"/>
              <a:ext cx="182855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83" y="4934931"/>
            <a:ext cx="182855" cy="228571"/>
            <a:chOff x="1139683" y="4934931"/>
            <a:chExt cx="182855" cy="2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683" y="4934931"/>
              <a:ext cx="182855" cy="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683" y="5485714"/>
            <a:ext cx="182855" cy="228571"/>
            <a:chOff x="1139683" y="5485714"/>
            <a:chExt cx="182855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83" y="548571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3" y="6025397"/>
            <a:ext cx="182855" cy="228571"/>
            <a:chOff x="1139683" y="6025397"/>
            <a:chExt cx="182855" cy="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83" y="6025397"/>
              <a:ext cx="182855" cy="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3" y="6571124"/>
            <a:ext cx="182855" cy="228571"/>
            <a:chOff x="1139683" y="6571124"/>
            <a:chExt cx="182855" cy="2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9683" y="6571124"/>
              <a:ext cx="182855" cy="2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556" y="7079061"/>
            <a:ext cx="182855" cy="228571"/>
            <a:chOff x="1155556" y="7079061"/>
            <a:chExt cx="182855" cy="2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" y="7079061"/>
              <a:ext cx="182855" cy="2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6351" y="1924114"/>
            <a:ext cx="1254589" cy="12776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34526" y="3566207"/>
            <a:ext cx="8813829" cy="811946"/>
            <a:chOff x="2834526" y="3566207"/>
            <a:chExt cx="8813829" cy="8119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4526" y="3566207"/>
              <a:ext cx="8813829" cy="811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3241" y="4359102"/>
            <a:ext cx="8828011" cy="1198869"/>
            <a:chOff x="2823241" y="4359102"/>
            <a:chExt cx="8828011" cy="11988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3241" y="4359102"/>
              <a:ext cx="8828011" cy="11988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5665" y="5537207"/>
            <a:ext cx="8822690" cy="2093682"/>
            <a:chOff x="2825665" y="5537207"/>
            <a:chExt cx="8822690" cy="20936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5665" y="5537207"/>
              <a:ext cx="8822690" cy="20936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60874" y="7632116"/>
            <a:ext cx="8837009" cy="1707133"/>
            <a:chOff x="2860874" y="7632116"/>
            <a:chExt cx="8837009" cy="17071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60874" y="7632116"/>
              <a:ext cx="8837009" cy="17071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60874" y="2467826"/>
            <a:ext cx="1822179" cy="1102802"/>
            <a:chOff x="2860874" y="2467826"/>
            <a:chExt cx="1822179" cy="11028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874" y="2467826"/>
              <a:ext cx="1822179" cy="11028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22961" y="3566207"/>
            <a:ext cx="2337356" cy="5809280"/>
            <a:chOff x="7122961" y="3566207"/>
            <a:chExt cx="2337356" cy="58092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2961" y="3566207"/>
              <a:ext cx="2337356" cy="58092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04036" y="2233878"/>
            <a:ext cx="1586186" cy="1303473"/>
            <a:chOff x="7404036" y="2233878"/>
            <a:chExt cx="1586186" cy="13034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04036" y="2233878"/>
              <a:ext cx="1586186" cy="1303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08091" y="2226054"/>
            <a:ext cx="1586186" cy="1303473"/>
            <a:chOff x="5208091" y="2226054"/>
            <a:chExt cx="1586186" cy="130347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08091" y="2226054"/>
              <a:ext cx="1586186" cy="13034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78484" y="2229747"/>
            <a:ext cx="1586186" cy="1303473"/>
            <a:chOff x="9778484" y="2229747"/>
            <a:chExt cx="1586186" cy="130347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78484" y="2229747"/>
              <a:ext cx="1586186" cy="130347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1658" y="2351477"/>
            <a:ext cx="1260006" cy="8579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72579" y="1911416"/>
            <a:ext cx="1168875" cy="13247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07611" y="2341953"/>
            <a:ext cx="1271282" cy="8865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82096" y="2332430"/>
            <a:ext cx="1271282" cy="88652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06479" y="2863618"/>
            <a:ext cx="1168875" cy="13247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54920" y="7615702"/>
            <a:ext cx="182855" cy="228571"/>
            <a:chOff x="1154920" y="7615702"/>
            <a:chExt cx="182855" cy="2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4920" y="7615702"/>
              <a:ext cx="182855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2022-12-02T14:36:08Z</dcterms:created>
  <dcterms:modified xsi:type="dcterms:W3CDTF">2022-12-02T14:36:08Z</dcterms:modified>
</cp:coreProperties>
</file>